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61" r:id="rId3"/>
    <p:sldId id="260" r:id="rId4"/>
  </p:sldIdLst>
  <p:sldSz cx="8999538"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1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varScale="1">
        <p:scale>
          <a:sx n="63" d="100"/>
          <a:sy n="63" d="100"/>
        </p:scale>
        <p:origin x="19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472842"/>
            <a:ext cx="7649607" cy="3133172"/>
          </a:xfrm>
        </p:spPr>
        <p:txBody>
          <a:bodyPr anchor="b"/>
          <a:lstStyle>
            <a:lvl1pPr algn="ctr">
              <a:defRPr sz="5905"/>
            </a:lvl1pPr>
          </a:lstStyle>
          <a:p>
            <a:r>
              <a:rPr lang="fi-FI"/>
              <a:t>Muokkaa ots. perustyyl. napsautt.</a:t>
            </a:r>
            <a:endParaRPr lang="en-US" dirty="0"/>
          </a:p>
        </p:txBody>
      </p:sp>
      <p:sp>
        <p:nvSpPr>
          <p:cNvPr id="3" name="Subtitle 2"/>
          <p:cNvSpPr>
            <a:spLocks noGrp="1"/>
          </p:cNvSpPr>
          <p:nvPr>
            <p:ph type="subTitle" idx="1"/>
          </p:nvPr>
        </p:nvSpPr>
        <p:spPr>
          <a:xfrm>
            <a:off x="1124942" y="4726842"/>
            <a:ext cx="6749654" cy="2172804"/>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18.10.2022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10199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18.10.2022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59177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479142"/>
            <a:ext cx="1940525" cy="7626692"/>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18719" y="479142"/>
            <a:ext cx="5709082" cy="762669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18.10.2022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63566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C66214E-955C-0A42-8539-9FA4F2827003}" type="datetimeFigureOut">
              <a:rPr lang="fi-FI" smtClean="0"/>
              <a:t>18.10.2022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69014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14031" y="2243638"/>
            <a:ext cx="7762102" cy="3743557"/>
          </a:xfrm>
        </p:spPr>
        <p:txBody>
          <a:bodyPr anchor="b"/>
          <a:lstStyle>
            <a:lvl1pPr>
              <a:defRPr sz="5905"/>
            </a:lvl1pPr>
          </a:lstStyle>
          <a:p>
            <a:r>
              <a:rPr lang="fi-FI"/>
              <a:t>Muokkaa ots. perustyyl. napsautt.</a:t>
            </a:r>
            <a:endParaRPr lang="en-US" dirty="0"/>
          </a:p>
        </p:txBody>
      </p:sp>
      <p:sp>
        <p:nvSpPr>
          <p:cNvPr id="3" name="Text Placeholder 2"/>
          <p:cNvSpPr>
            <a:spLocks noGrp="1"/>
          </p:cNvSpPr>
          <p:nvPr>
            <p:ph type="body" idx="1"/>
          </p:nvPr>
        </p:nvSpPr>
        <p:spPr>
          <a:xfrm>
            <a:off x="614031" y="6022610"/>
            <a:ext cx="7762102" cy="1968648"/>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C66214E-955C-0A42-8539-9FA4F2827003}" type="datetimeFigureOut">
              <a:rPr lang="fi-FI" smtClean="0"/>
              <a:t>18.10.2022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66659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18718" y="2395710"/>
            <a:ext cx="3824804" cy="57101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556016" y="2395710"/>
            <a:ext cx="3824804" cy="57101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C66214E-955C-0A42-8539-9FA4F2827003}" type="datetimeFigureOut">
              <a:rPr lang="fi-FI" smtClean="0"/>
              <a:t>18.10.2022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292185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19890" y="479144"/>
            <a:ext cx="7762102" cy="1739495"/>
          </a:xfrm>
        </p:spPr>
        <p:txBody>
          <a:bodyPr/>
          <a:lstStyle/>
          <a:p>
            <a:r>
              <a:rPr lang="fi-FI"/>
              <a:t>Muokkaa ots. perustyyl. napsautt.</a:t>
            </a:r>
            <a:endParaRPr lang="en-US" dirty="0"/>
          </a:p>
        </p:txBody>
      </p:sp>
      <p:sp>
        <p:nvSpPr>
          <p:cNvPr id="3" name="Text Placeholder 2"/>
          <p:cNvSpPr>
            <a:spLocks noGrp="1"/>
          </p:cNvSpPr>
          <p:nvPr>
            <p:ph type="body" idx="1"/>
          </p:nvPr>
        </p:nvSpPr>
        <p:spPr>
          <a:xfrm>
            <a:off x="619891" y="2206137"/>
            <a:ext cx="380722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fi-FI"/>
              <a:t>Muokkaa tekstin perustyylejä napsauttamalla</a:t>
            </a:r>
          </a:p>
        </p:txBody>
      </p:sp>
      <p:sp>
        <p:nvSpPr>
          <p:cNvPr id="4" name="Content Placeholder 3"/>
          <p:cNvSpPr>
            <a:spLocks noGrp="1"/>
          </p:cNvSpPr>
          <p:nvPr>
            <p:ph sz="half" idx="2"/>
          </p:nvPr>
        </p:nvSpPr>
        <p:spPr>
          <a:xfrm>
            <a:off x="619891" y="3287331"/>
            <a:ext cx="3807226" cy="48351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556017" y="2206137"/>
            <a:ext cx="382597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fi-FI"/>
              <a:t>Muokkaa tekstin perustyylejä napsauttamalla</a:t>
            </a:r>
          </a:p>
        </p:txBody>
      </p:sp>
      <p:sp>
        <p:nvSpPr>
          <p:cNvPr id="6" name="Content Placeholder 5"/>
          <p:cNvSpPr>
            <a:spLocks noGrp="1"/>
          </p:cNvSpPr>
          <p:nvPr>
            <p:ph sz="quarter" idx="4"/>
          </p:nvPr>
        </p:nvSpPr>
        <p:spPr>
          <a:xfrm>
            <a:off x="4556017" y="3287331"/>
            <a:ext cx="3825976" cy="48351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C66214E-955C-0A42-8539-9FA4F2827003}" type="datetimeFigureOut">
              <a:rPr lang="fi-FI" smtClean="0"/>
              <a:t>18.10.2022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408256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C66214E-955C-0A42-8539-9FA4F2827003}" type="datetimeFigureOut">
              <a:rPr lang="fi-FI" smtClean="0"/>
              <a:t>18.10.2022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34833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6214E-955C-0A42-8539-9FA4F2827003}" type="datetimeFigureOut">
              <a:rPr lang="fi-FI" smtClean="0"/>
              <a:t>18.10.2022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5149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fi-FI"/>
              <a:t>Muokkaa ots. perustyyl. napsautt.</a:t>
            </a:r>
            <a:endParaRPr lang="en-US" dirty="0"/>
          </a:p>
        </p:txBody>
      </p:sp>
      <p:sp>
        <p:nvSpPr>
          <p:cNvPr id="3" name="Content Placeholder 2"/>
          <p:cNvSpPr>
            <a:spLocks noGrp="1"/>
          </p:cNvSpPr>
          <p:nvPr>
            <p:ph idx="1"/>
          </p:nvPr>
        </p:nvSpPr>
        <p:spPr>
          <a:xfrm>
            <a:off x="3825976" y="1295769"/>
            <a:ext cx="4556016" cy="639550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66214E-955C-0A42-8539-9FA4F2827003}" type="datetimeFigureOut">
              <a:rPr lang="fi-FI" smtClean="0"/>
              <a:t>18.10.2022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66610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fi-FI"/>
              <a:t>Muokkaa ots. perustyyl. napsautt.</a:t>
            </a:r>
            <a:endParaRPr lang="en-US" dirty="0"/>
          </a:p>
        </p:txBody>
      </p:sp>
      <p:sp>
        <p:nvSpPr>
          <p:cNvPr id="3" name="Picture Placeholder 2"/>
          <p:cNvSpPr>
            <a:spLocks noGrp="1" noChangeAspect="1"/>
          </p:cNvSpPr>
          <p:nvPr>
            <p:ph type="pic" idx="1"/>
          </p:nvPr>
        </p:nvSpPr>
        <p:spPr>
          <a:xfrm>
            <a:off x="3825976" y="1295769"/>
            <a:ext cx="4556016" cy="639550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fi-FI"/>
              <a:t>Lisää kuva napsauttamalla kuvaketta</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66214E-955C-0A42-8539-9FA4F2827003}" type="datetimeFigureOut">
              <a:rPr lang="fi-FI" smtClean="0"/>
              <a:t>18.10.2022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7D6B26F-52F3-FA47-9A02-D23719557043}" type="slidenum">
              <a:rPr lang="fi-FI" smtClean="0"/>
              <a:t>‹#›</a:t>
            </a:fld>
            <a:endParaRPr lang="fi-FI"/>
          </a:p>
        </p:txBody>
      </p:sp>
    </p:spTree>
    <p:extLst>
      <p:ext uri="{BB962C8B-B14F-4D97-AF65-F5344CB8AC3E}">
        <p14:creationId xmlns:p14="http://schemas.microsoft.com/office/powerpoint/2010/main" val="124823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479144"/>
            <a:ext cx="7762102" cy="1739495"/>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18718" y="2395710"/>
            <a:ext cx="7762102" cy="571012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18718" y="8341240"/>
            <a:ext cx="2024896" cy="479142"/>
          </a:xfrm>
          <a:prstGeom prst="rect">
            <a:avLst/>
          </a:prstGeom>
        </p:spPr>
        <p:txBody>
          <a:bodyPr vert="horz" lIns="91440" tIns="45720" rIns="91440" bIns="45720" rtlCol="0" anchor="ctr"/>
          <a:lstStyle>
            <a:lvl1pPr algn="l">
              <a:defRPr sz="1181">
                <a:solidFill>
                  <a:schemeClr val="tx1">
                    <a:tint val="75000"/>
                  </a:schemeClr>
                </a:solidFill>
              </a:defRPr>
            </a:lvl1pPr>
          </a:lstStyle>
          <a:p>
            <a:fld id="{EC66214E-955C-0A42-8539-9FA4F2827003}" type="datetimeFigureOut">
              <a:rPr lang="fi-FI" smtClean="0"/>
              <a:t>18.10.2022</a:t>
            </a:fld>
            <a:endParaRPr lang="fi-FI"/>
          </a:p>
        </p:txBody>
      </p:sp>
      <p:sp>
        <p:nvSpPr>
          <p:cNvPr id="5" name="Footer Placeholder 4"/>
          <p:cNvSpPr>
            <a:spLocks noGrp="1"/>
          </p:cNvSpPr>
          <p:nvPr>
            <p:ph type="ftr" sz="quarter" idx="3"/>
          </p:nvPr>
        </p:nvSpPr>
        <p:spPr>
          <a:xfrm>
            <a:off x="2981097" y="8341240"/>
            <a:ext cx="3037344" cy="479142"/>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355924" y="8341240"/>
            <a:ext cx="2024896" cy="479142"/>
          </a:xfrm>
          <a:prstGeom prst="rect">
            <a:avLst/>
          </a:prstGeom>
        </p:spPr>
        <p:txBody>
          <a:bodyPr vert="horz" lIns="91440" tIns="45720" rIns="91440" bIns="45720" rtlCol="0" anchor="ctr"/>
          <a:lstStyle>
            <a:lvl1pPr algn="r">
              <a:defRPr sz="1181">
                <a:solidFill>
                  <a:schemeClr val="tx1">
                    <a:tint val="75000"/>
                  </a:schemeClr>
                </a:solidFill>
              </a:defRPr>
            </a:lvl1pPr>
          </a:lstStyle>
          <a:p>
            <a:fld id="{C7D6B26F-52F3-FA47-9A02-D23719557043}" type="slidenum">
              <a:rPr lang="fi-FI" smtClean="0"/>
              <a:t>‹#›</a:t>
            </a:fld>
            <a:endParaRPr lang="fi-FI"/>
          </a:p>
        </p:txBody>
      </p:sp>
    </p:spTree>
    <p:extLst>
      <p:ext uri="{BB962C8B-B14F-4D97-AF65-F5344CB8AC3E}">
        <p14:creationId xmlns:p14="http://schemas.microsoft.com/office/powerpoint/2010/main" val="1237952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ituspohja. Sisältää logon ja tekstin olemme mukana lapsen oikeuksien viikossa">
            <a:extLst>
              <a:ext uri="{FF2B5EF4-FFF2-40B4-BE49-F238E27FC236}">
                <a16:creationId xmlns:a16="http://schemas.microsoft.com/office/drawing/2014/main" id="{8A427B43-7EBA-F247-8164-53B8A5BCE3C2}"/>
              </a:ext>
            </a:extLst>
          </p:cNvPr>
          <p:cNvPicPr>
            <a:picLocks noChangeAspect="1"/>
          </p:cNvPicPr>
          <p:nvPr/>
        </p:nvPicPr>
        <p:blipFill>
          <a:blip r:embed="rId2"/>
          <a:stretch>
            <a:fillRect/>
          </a:stretch>
        </p:blipFill>
        <p:spPr>
          <a:xfrm>
            <a:off x="0" y="0"/>
            <a:ext cx="8999538" cy="8999538"/>
          </a:xfrm>
          <a:prstGeom prst="rect">
            <a:avLst/>
          </a:prstGeom>
        </p:spPr>
      </p:pic>
      <p:sp>
        <p:nvSpPr>
          <p:cNvPr id="9" name="Otsikko 1">
            <a:extLst>
              <a:ext uri="{FF2B5EF4-FFF2-40B4-BE49-F238E27FC236}">
                <a16:creationId xmlns:a16="http://schemas.microsoft.com/office/drawing/2014/main" id="{9DB111C8-7DF2-E94C-8CF2-B5A933617824}"/>
              </a:ext>
            </a:extLst>
          </p:cNvPr>
          <p:cNvSpPr txBox="1">
            <a:spLocks/>
          </p:cNvSpPr>
          <p:nvPr/>
        </p:nvSpPr>
        <p:spPr>
          <a:xfrm>
            <a:off x="2846047" y="7996653"/>
            <a:ext cx="3307441" cy="779401"/>
          </a:xfrm>
          <a:prstGeom prst="rect">
            <a:avLst/>
          </a:prstGeom>
        </p:spPr>
        <p:txBody>
          <a:bodyPr vert="horz" lIns="91440" tIns="45720" rIns="91440" bIns="45720" rtlCol="0" anchor="t" anchorCtr="0">
            <a:normAutofit/>
          </a:bodyPr>
          <a:lstStyle>
            <a:lvl1pPr algn="ctr" defTabSz="899952" rtl="0" eaLnBrk="1" latinLnBrk="0" hangingPunct="1">
              <a:lnSpc>
                <a:spcPct val="90000"/>
              </a:lnSpc>
              <a:spcBef>
                <a:spcPct val="0"/>
              </a:spcBef>
              <a:buNone/>
              <a:defRPr sz="5905" kern="1200">
                <a:solidFill>
                  <a:schemeClr val="tx1"/>
                </a:solidFill>
                <a:latin typeface="+mj-lt"/>
                <a:ea typeface="+mj-ea"/>
                <a:cs typeface="+mj-cs"/>
              </a:defRPr>
            </a:lvl1pPr>
          </a:lstStyle>
          <a:p>
            <a:endParaRPr lang="fi-FI" sz="3000" dirty="0">
              <a:solidFill>
                <a:schemeClr val="bg1"/>
              </a:solidFill>
              <a:latin typeface="+mn-lt"/>
            </a:endParaRPr>
          </a:p>
        </p:txBody>
      </p:sp>
      <p:sp>
        <p:nvSpPr>
          <p:cNvPr id="12" name="Otsikko 1" descr="Tekstilaatikko, jossa esimerkkitapahtuma. ">
            <a:extLst>
              <a:ext uri="{FF2B5EF4-FFF2-40B4-BE49-F238E27FC236}">
                <a16:creationId xmlns:a16="http://schemas.microsoft.com/office/drawing/2014/main" id="{74DC0756-3D5E-A44C-A5B2-14E37F7354B9}"/>
              </a:ext>
            </a:extLst>
          </p:cNvPr>
          <p:cNvSpPr>
            <a:spLocks noGrp="1"/>
          </p:cNvSpPr>
          <p:nvPr>
            <p:ph type="ctrTitle"/>
          </p:nvPr>
        </p:nvSpPr>
        <p:spPr>
          <a:xfrm>
            <a:off x="470263" y="3212122"/>
            <a:ext cx="8242661" cy="4388069"/>
          </a:xfrm>
        </p:spPr>
        <p:txBody>
          <a:bodyPr anchor="t" anchorCtr="0">
            <a:normAutofit fontScale="90000"/>
          </a:bodyPr>
          <a:lstStyle/>
          <a:p>
            <a:r>
              <a:rPr lang="fi-FI" sz="2000" i="1" dirty="0">
                <a:solidFill>
                  <a:schemeClr val="bg1"/>
                </a:solidFill>
                <a:latin typeface="Rotis Sans Serif Std" panose="020B0606080204020204" pitchFamily="34" charset="0"/>
              </a:rPr>
              <a:t>(Esimerkkitapahtuma, muokkaathan alle oman tapahtumasi tiedot. Muokkaa lisäksi tarvittavat logot alle. Lisätessäsi kuvaa voit valita kuvan kohdalla valikosta ’Vie eteen’, jolloin kuvan siirtäminen on helpompaa.)</a:t>
            </a:r>
            <a:br>
              <a:rPr lang="fi-FI" sz="2200" dirty="0">
                <a:solidFill>
                  <a:schemeClr val="bg1"/>
                </a:solidFill>
                <a:latin typeface="Rotis Sans Serif Std" panose="020B0606080204020204" pitchFamily="34" charset="0"/>
              </a:rPr>
            </a:br>
            <a:br>
              <a:rPr lang="fi-FI" sz="4000" dirty="0">
                <a:solidFill>
                  <a:schemeClr val="bg1"/>
                </a:solidFill>
                <a:latin typeface="Rotis Sans Serif Std" panose="020B0606080204020204" pitchFamily="34" charset="0"/>
              </a:rPr>
            </a:br>
            <a:r>
              <a:rPr lang="fi-FI" sz="4000" b="1"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KOKO PERHEEN TAPAHTUMA!</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13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31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torstaina 17.11.2022 klo 17–19.</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Ohjelmassa esimerkiksi  esiintyjiä ja yhteistä tekemistä! </a:t>
            </a:r>
            <a:b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7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Ilmoittaudu mukaan täältä xxx.</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br>
            <a:r>
              <a:rPr lang="fi-FI" sz="2000" dirty="0">
                <a:solidFill>
                  <a:schemeClr val="bg1"/>
                </a:solidFill>
                <a:latin typeface="Rotis Sans Serif Std" panose="020B0606080204020204" pitchFamily="34" charset="0"/>
                <a:ea typeface="Calibri" panose="020F0502020204030204" pitchFamily="34" charset="0"/>
                <a:cs typeface="Times New Roman" panose="02020603050405020304" pitchFamily="18" charset="0"/>
              </a:rPr>
              <a:t>Tapahtumaa järjestämässä lapsi- ja varhaisnuorisojärjestöt</a:t>
            </a:r>
            <a:br>
              <a:rPr lang="fi-FI" sz="1400" dirty="0">
                <a:latin typeface="Calibri" panose="020F0502020204030204" pitchFamily="34" charset="0"/>
                <a:ea typeface="Calibri" panose="020F0502020204030204" pitchFamily="34" charset="0"/>
                <a:cs typeface="Times New Roman" panose="02020603050405020304" pitchFamily="18" charset="0"/>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endParaRPr lang="fi-FI" sz="2000" dirty="0">
              <a:solidFill>
                <a:schemeClr val="bg1"/>
              </a:solidFill>
              <a:latin typeface="+mn-lt"/>
            </a:endParaRPr>
          </a:p>
        </p:txBody>
      </p:sp>
      <p:pic>
        <p:nvPicPr>
          <p:cNvPr id="4" name="Kuva 3">
            <a:extLst>
              <a:ext uri="{FF2B5EF4-FFF2-40B4-BE49-F238E27FC236}">
                <a16:creationId xmlns:a16="http://schemas.microsoft.com/office/drawing/2014/main" id="{768DB6B0-398C-4E9C-E5FE-5F9065658101}"/>
              </a:ext>
            </a:extLst>
          </p:cNvPr>
          <p:cNvPicPr>
            <a:picLocks noChangeAspect="1"/>
          </p:cNvPicPr>
          <p:nvPr/>
        </p:nvPicPr>
        <p:blipFill>
          <a:blip r:embed="rId3"/>
          <a:stretch>
            <a:fillRect/>
          </a:stretch>
        </p:blipFill>
        <p:spPr>
          <a:xfrm>
            <a:off x="3396903" y="7966373"/>
            <a:ext cx="2231953" cy="736648"/>
          </a:xfrm>
          <a:prstGeom prst="rect">
            <a:avLst/>
          </a:prstGeom>
        </p:spPr>
      </p:pic>
    </p:spTree>
    <p:extLst>
      <p:ext uri="{BB962C8B-B14F-4D97-AF65-F5344CB8AC3E}">
        <p14:creationId xmlns:p14="http://schemas.microsoft.com/office/powerpoint/2010/main" val="375736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9DB111C8-7DF2-E94C-8CF2-B5A933617824}"/>
              </a:ext>
            </a:extLst>
          </p:cNvPr>
          <p:cNvSpPr txBox="1">
            <a:spLocks/>
          </p:cNvSpPr>
          <p:nvPr/>
        </p:nvSpPr>
        <p:spPr>
          <a:xfrm>
            <a:off x="2846047" y="7996653"/>
            <a:ext cx="3307441" cy="779401"/>
          </a:xfrm>
          <a:prstGeom prst="rect">
            <a:avLst/>
          </a:prstGeom>
        </p:spPr>
        <p:txBody>
          <a:bodyPr vert="horz" lIns="91440" tIns="45720" rIns="91440" bIns="45720" rtlCol="0" anchor="t" anchorCtr="0">
            <a:normAutofit/>
          </a:bodyPr>
          <a:lstStyle>
            <a:lvl1pPr algn="ctr" defTabSz="899952" rtl="0" eaLnBrk="1" latinLnBrk="0" hangingPunct="1">
              <a:lnSpc>
                <a:spcPct val="90000"/>
              </a:lnSpc>
              <a:spcBef>
                <a:spcPct val="0"/>
              </a:spcBef>
              <a:buNone/>
              <a:defRPr sz="5905" kern="1200">
                <a:solidFill>
                  <a:schemeClr val="tx1"/>
                </a:solidFill>
                <a:latin typeface="+mj-lt"/>
                <a:ea typeface="+mj-ea"/>
                <a:cs typeface="+mj-cs"/>
              </a:defRPr>
            </a:lvl1pPr>
          </a:lstStyle>
          <a:p>
            <a:endParaRPr lang="fi-FI" sz="3000" dirty="0">
              <a:solidFill>
                <a:schemeClr val="bg1"/>
              </a:solidFill>
              <a:latin typeface="+mn-lt"/>
            </a:endParaRPr>
          </a:p>
        </p:txBody>
      </p:sp>
      <p:sp>
        <p:nvSpPr>
          <p:cNvPr id="12" name="Otsikko 1" descr="Tekstilaatikko, jossa esimerkkitapahtuma.">
            <a:extLst>
              <a:ext uri="{FF2B5EF4-FFF2-40B4-BE49-F238E27FC236}">
                <a16:creationId xmlns:a16="http://schemas.microsoft.com/office/drawing/2014/main" id="{74DC0756-3D5E-A44C-A5B2-14E37F7354B9}"/>
              </a:ext>
            </a:extLst>
          </p:cNvPr>
          <p:cNvSpPr>
            <a:spLocks noGrp="1"/>
          </p:cNvSpPr>
          <p:nvPr>
            <p:ph type="ctrTitle"/>
          </p:nvPr>
        </p:nvSpPr>
        <p:spPr>
          <a:xfrm>
            <a:off x="340709" y="3298307"/>
            <a:ext cx="8242661" cy="4388069"/>
          </a:xfrm>
        </p:spPr>
        <p:txBody>
          <a:bodyPr anchor="t" anchorCtr="0">
            <a:normAutofit fontScale="90000"/>
          </a:bodyPr>
          <a:lstStyle/>
          <a:p>
            <a:r>
              <a:rPr lang="fi-FI" sz="2000" i="1" dirty="0">
                <a:latin typeface="Rotis Sans Serif Std" panose="020B0606080204020204" pitchFamily="34" charset="0"/>
              </a:rPr>
              <a:t>(</a:t>
            </a:r>
            <a:r>
              <a:rPr lang="fi-FI" sz="2000" i="1" dirty="0" err="1">
                <a:latin typeface="Rotis Sans Serif Std" panose="020B0606080204020204" pitchFamily="34" charset="0"/>
              </a:rPr>
              <a:t>Det</a:t>
            </a:r>
            <a:r>
              <a:rPr lang="fi-FI" sz="2000" i="1" dirty="0">
                <a:latin typeface="Rotis Sans Serif Std" panose="020B0606080204020204" pitchFamily="34" charset="0"/>
              </a:rPr>
              <a:t> </a:t>
            </a:r>
            <a:r>
              <a:rPr lang="fi-FI" sz="2000" i="1" dirty="0" err="1">
                <a:latin typeface="Rotis Sans Serif Std" panose="020B0606080204020204" pitchFamily="34" charset="0"/>
              </a:rPr>
              <a:t>här</a:t>
            </a:r>
            <a:r>
              <a:rPr lang="fi-FI" sz="2000" i="1" dirty="0">
                <a:latin typeface="Rotis Sans Serif Std" panose="020B0606080204020204" pitchFamily="34" charset="0"/>
              </a:rPr>
              <a:t> </a:t>
            </a:r>
            <a:r>
              <a:rPr lang="fi-FI" sz="2000" i="1" dirty="0" err="1">
                <a:latin typeface="Rotis Sans Serif Std" panose="020B0606080204020204" pitchFamily="34" charset="0"/>
              </a:rPr>
              <a:t>är</a:t>
            </a:r>
            <a:r>
              <a:rPr lang="fi-FI" sz="2000" i="1" dirty="0">
                <a:latin typeface="Rotis Sans Serif Std" panose="020B0606080204020204" pitchFamily="34" charset="0"/>
              </a:rPr>
              <a:t> ett </a:t>
            </a:r>
            <a:r>
              <a:rPr lang="fi-FI" sz="2000" i="1" dirty="0" err="1">
                <a:latin typeface="Rotis Sans Serif Std" panose="020B0606080204020204" pitchFamily="34" charset="0"/>
              </a:rPr>
              <a:t>exempel</a:t>
            </a:r>
            <a:r>
              <a:rPr lang="fi-FI" sz="2000" i="1" dirty="0">
                <a:latin typeface="Rotis Sans Serif Std" panose="020B0606080204020204" pitchFamily="34" charset="0"/>
              </a:rPr>
              <a:t>. </a:t>
            </a:r>
            <a:r>
              <a:rPr lang="fi-FI" sz="2000" i="1" dirty="0" err="1">
                <a:latin typeface="Rotis Sans Serif Std" panose="020B0606080204020204" pitchFamily="34" charset="0"/>
              </a:rPr>
              <a:t>Redigera</a:t>
            </a:r>
            <a:r>
              <a:rPr lang="fi-FI" sz="2000" i="1" dirty="0">
                <a:latin typeface="Rotis Sans Serif Std" panose="020B0606080204020204" pitchFamily="34" charset="0"/>
              </a:rPr>
              <a:t> </a:t>
            </a:r>
            <a:r>
              <a:rPr lang="fi-FI" sz="2000" i="1" dirty="0" err="1">
                <a:latin typeface="Rotis Sans Serif Std" panose="020B0606080204020204" pitchFamily="34" charset="0"/>
              </a:rPr>
              <a:t>informationen</a:t>
            </a:r>
            <a:r>
              <a:rPr lang="fi-FI" sz="2000" i="1" dirty="0">
                <a:latin typeface="Rotis Sans Serif Std" panose="020B0606080204020204" pitchFamily="34" charset="0"/>
              </a:rPr>
              <a:t> </a:t>
            </a:r>
            <a:r>
              <a:rPr lang="fi-FI" sz="2000" i="1" dirty="0" err="1">
                <a:latin typeface="Rotis Sans Serif Std" panose="020B0606080204020204" pitchFamily="34" charset="0"/>
              </a:rPr>
              <a:t>om</a:t>
            </a:r>
            <a:r>
              <a:rPr lang="fi-FI" sz="2000" i="1" dirty="0">
                <a:latin typeface="Rotis Sans Serif Std" panose="020B0606080204020204" pitchFamily="34" charset="0"/>
              </a:rPr>
              <a:t> </a:t>
            </a:r>
            <a:r>
              <a:rPr lang="fi-FI" sz="2000" i="1" dirty="0" err="1">
                <a:latin typeface="Rotis Sans Serif Std" panose="020B0606080204020204" pitchFamily="34" charset="0"/>
              </a:rPr>
              <a:t>ditt</a:t>
            </a:r>
            <a:r>
              <a:rPr lang="fi-FI" sz="2000" i="1" dirty="0">
                <a:latin typeface="Rotis Sans Serif Std" panose="020B0606080204020204" pitchFamily="34" charset="0"/>
              </a:rPr>
              <a:t> </a:t>
            </a:r>
            <a:r>
              <a:rPr lang="fi-FI" sz="2000" i="1" dirty="0" err="1">
                <a:latin typeface="Rotis Sans Serif Std" panose="020B0606080204020204" pitchFamily="34" charset="0"/>
              </a:rPr>
              <a:t>evenemang</a:t>
            </a:r>
            <a:r>
              <a:rPr lang="fi-FI" sz="2000" i="1" dirty="0">
                <a:latin typeface="Rotis Sans Serif Std" panose="020B0606080204020204" pitchFamily="34" charset="0"/>
              </a:rPr>
              <a:t>.  </a:t>
            </a:r>
            <a:br>
              <a:rPr lang="sv-SE" sz="2000" i="1" dirty="0">
                <a:latin typeface="Rotis Sans Serif Std" panose="020B0606080204020204" pitchFamily="34" charset="0"/>
              </a:rPr>
            </a:br>
            <a:r>
              <a:rPr lang="sv-SE" sz="2000" i="1" dirty="0">
                <a:latin typeface="Rotis Sans Serif Std" panose="020B0606080204020204" pitchFamily="34" charset="0"/>
              </a:rPr>
              <a:t>Lägg också till logotyper om du vill.)</a:t>
            </a:r>
            <a:br>
              <a:rPr lang="fi-FI" sz="2200" dirty="0">
                <a:latin typeface="Rotis Sans Serif Std" panose="020B0606080204020204" pitchFamily="34" charset="0"/>
              </a:rPr>
            </a:br>
            <a:br>
              <a:rPr lang="fi-FI" sz="4000" dirty="0">
                <a:solidFill>
                  <a:schemeClr val="bg1"/>
                </a:solidFill>
                <a:latin typeface="Rotis Sans Serif Std" panose="020B0606080204020204" pitchFamily="34" charset="0"/>
              </a:rPr>
            </a:br>
            <a:r>
              <a:rPr lang="sv-SE" sz="4000" b="1" dirty="0">
                <a:latin typeface="Rotis Sans Serif Std" panose="020B0606080204020204" pitchFamily="34" charset="0"/>
                <a:ea typeface="Calibri" panose="020F0502020204030204" pitchFamily="34" charset="0"/>
                <a:cs typeface="Times New Roman" panose="02020603050405020304" pitchFamily="18" charset="0"/>
              </a:rPr>
              <a:t>ETT EVENEMANG FÖR HELA FAMILJEN </a:t>
            </a:r>
            <a:br>
              <a:rPr lang="sv-SE" sz="4000" b="1" dirty="0">
                <a:latin typeface="Rotis Sans Serif Std" panose="020B0606080204020204" pitchFamily="34" charset="0"/>
                <a:ea typeface="Calibri" panose="020F0502020204030204" pitchFamily="34" charset="0"/>
                <a:cs typeface="Times New Roman" panose="02020603050405020304" pitchFamily="18" charset="0"/>
              </a:rPr>
            </a:br>
            <a:r>
              <a:rPr lang="sv-SE" sz="4000" b="1" dirty="0">
                <a:latin typeface="Rotis Sans Serif Std" panose="020B0606080204020204" pitchFamily="34" charset="0"/>
                <a:ea typeface="Calibri" panose="020F0502020204030204" pitchFamily="34" charset="0"/>
                <a:cs typeface="Times New Roman" panose="02020603050405020304" pitchFamily="18" charset="0"/>
              </a:rPr>
              <a:t>PÅ NÄTET!</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1300" dirty="0">
                <a:latin typeface="Rotis Sans Serif Std" panose="020B0606080204020204" pitchFamily="34" charset="0"/>
                <a:ea typeface="Calibri" panose="020F0502020204030204" pitchFamily="34" charset="0"/>
                <a:cs typeface="Times New Roman" panose="02020603050405020304" pitchFamily="18" charset="0"/>
              </a:rPr>
              <a:t> </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2700" dirty="0" err="1">
                <a:latin typeface="Rotis Sans Serif Std" panose="020B0606080204020204" pitchFamily="34" charset="0"/>
                <a:ea typeface="Calibri" panose="020F0502020204030204" pitchFamily="34" charset="0"/>
                <a:cs typeface="Times New Roman" panose="02020603050405020304" pitchFamily="18" charset="0"/>
              </a:rPr>
              <a:t>På</a:t>
            </a:r>
            <a:r>
              <a:rPr lang="fi-FI" sz="2700" dirty="0">
                <a:latin typeface="Rotis Sans Serif Std" panose="020B0606080204020204" pitchFamily="34" charset="0"/>
                <a:ea typeface="Calibri" panose="020F0502020204030204" pitchFamily="34" charset="0"/>
                <a:cs typeface="Times New Roman" panose="02020603050405020304" pitchFamily="18" charset="0"/>
              </a:rPr>
              <a:t> </a:t>
            </a:r>
            <a:r>
              <a:rPr lang="fi-FI" sz="2700" dirty="0" err="1">
                <a:latin typeface="Rotis Sans Serif Std" panose="020B0606080204020204" pitchFamily="34" charset="0"/>
                <a:ea typeface="Calibri" panose="020F0502020204030204" pitchFamily="34" charset="0"/>
                <a:cs typeface="Times New Roman" panose="02020603050405020304" pitchFamily="18" charset="0"/>
              </a:rPr>
              <a:t>torsdag</a:t>
            </a:r>
            <a:r>
              <a:rPr lang="fi-FI" sz="2700" dirty="0">
                <a:latin typeface="Rotis Sans Serif Std" panose="020B0606080204020204" pitchFamily="34" charset="0"/>
                <a:ea typeface="Calibri" panose="020F0502020204030204" pitchFamily="34" charset="0"/>
                <a:cs typeface="Times New Roman" panose="02020603050405020304" pitchFamily="18" charset="0"/>
              </a:rPr>
              <a:t> 19.11.2020 </a:t>
            </a:r>
            <a:r>
              <a:rPr lang="fi-FI" sz="2700" dirty="0" err="1">
                <a:latin typeface="Rotis Sans Serif Std" panose="020B0606080204020204" pitchFamily="34" charset="0"/>
                <a:ea typeface="Calibri" panose="020F0502020204030204" pitchFamily="34" charset="0"/>
                <a:cs typeface="Times New Roman" panose="02020603050405020304" pitchFamily="18" charset="0"/>
              </a:rPr>
              <a:t>klockan</a:t>
            </a:r>
            <a:r>
              <a:rPr lang="fi-FI" sz="2700" dirty="0">
                <a:latin typeface="Rotis Sans Serif Std" panose="020B0606080204020204" pitchFamily="34" charset="0"/>
                <a:ea typeface="Calibri" panose="020F0502020204030204" pitchFamily="34" charset="0"/>
                <a:cs typeface="Times New Roman" panose="02020603050405020304" pitchFamily="18" charset="0"/>
              </a:rPr>
              <a:t> 17–19</a:t>
            </a:r>
            <a:r>
              <a:rPr lang="fi-FI" sz="1200" dirty="0">
                <a:latin typeface="Rotis Sans Serif Std" panose="020B0606080204020204" pitchFamily="34" charset="0"/>
                <a:ea typeface="Calibri" panose="020F0502020204030204" pitchFamily="34" charset="0"/>
                <a:cs typeface="Times New Roman" panose="02020603050405020304" pitchFamily="18" charset="0"/>
              </a:rPr>
              <a:t>.</a:t>
            </a:r>
            <a:br>
              <a:rPr lang="fi-FI" sz="1300" dirty="0">
                <a:latin typeface="Rotis Sans Serif Std" panose="020B0606080204020204" pitchFamily="34" charset="0"/>
                <a:ea typeface="Calibri" panose="020F0502020204030204" pitchFamily="34" charset="0"/>
                <a:cs typeface="Times New Roman" panose="02020603050405020304" pitchFamily="18" charset="0"/>
              </a:rPr>
            </a:br>
            <a:r>
              <a:rPr lang="fi-FI" sz="1800" dirty="0">
                <a:latin typeface="Rotis Sans Serif Std" panose="020B0606080204020204" pitchFamily="34" charset="0"/>
                <a:ea typeface="Calibri" panose="020F0502020204030204" pitchFamily="34" charset="0"/>
                <a:cs typeface="Times New Roman" panose="02020603050405020304" pitchFamily="18" charset="0"/>
              </a:rPr>
              <a:t> </a:t>
            </a:r>
            <a:br>
              <a:rPr lang="fi-FI" sz="1300" dirty="0">
                <a:latin typeface="Rotis Sans Serif Std" panose="020B0606080204020204" pitchFamily="34" charset="0"/>
                <a:ea typeface="Calibri" panose="020F0502020204030204" pitchFamily="34" charset="0"/>
                <a:cs typeface="Times New Roman" panose="02020603050405020304" pitchFamily="18" charset="0"/>
              </a:rPr>
            </a:br>
            <a:r>
              <a:rPr lang="fi-FI" sz="2200" dirty="0" err="1">
                <a:latin typeface="Rotis Sans Serif Std" panose="020B0606080204020204" pitchFamily="34" charset="0"/>
                <a:ea typeface="Calibri" panose="020F0502020204030204" pitchFamily="34" charset="0"/>
                <a:cs typeface="Times New Roman" panose="02020603050405020304" pitchFamily="18" charset="0"/>
              </a:rPr>
              <a:t>Innehåller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presentationer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och</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gemensamma</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aktiviteter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a:t>
            </a:r>
            <a:br>
              <a:rPr lang="fi-FI" sz="2200" dirty="0">
                <a:latin typeface="Rotis Sans Serif Std" panose="020B0606080204020204" pitchFamily="34" charset="0"/>
                <a:ea typeface="Calibri" panose="020F0502020204030204" pitchFamily="34" charset="0"/>
                <a:cs typeface="Times New Roman" panose="02020603050405020304" pitchFamily="18" charset="0"/>
              </a:rPr>
            </a:br>
            <a:r>
              <a:rPr lang="fi-FI" sz="2200" dirty="0" err="1">
                <a:latin typeface="Rotis Sans Serif Std" panose="020B0606080204020204" pitchFamily="34" charset="0"/>
                <a:ea typeface="Calibri" panose="020F0502020204030204" pitchFamily="34" charset="0"/>
                <a:cs typeface="Times New Roman" panose="02020603050405020304" pitchFamily="18" charset="0"/>
              </a:rPr>
              <a:t>Anmål</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er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a:t>
            </a:r>
            <a:r>
              <a:rPr lang="fi-FI" sz="2200" dirty="0" err="1">
                <a:latin typeface="Rotis Sans Serif Std" panose="020B0606080204020204" pitchFamily="34" charset="0"/>
                <a:ea typeface="Calibri" panose="020F0502020204030204" pitchFamily="34" charset="0"/>
                <a:cs typeface="Times New Roman" panose="02020603050405020304" pitchFamily="18" charset="0"/>
              </a:rPr>
              <a:t>här</a:t>
            </a:r>
            <a:r>
              <a:rPr lang="fi-FI" sz="2200" dirty="0">
                <a:latin typeface="Rotis Sans Serif Std" panose="020B0606080204020204" pitchFamily="34" charset="0"/>
                <a:ea typeface="Calibri" panose="020F0502020204030204" pitchFamily="34" charset="0"/>
                <a:cs typeface="Times New Roman" panose="02020603050405020304" pitchFamily="18" charset="0"/>
              </a:rPr>
              <a:t>: xxx</a:t>
            </a:r>
            <a:br>
              <a:rPr lang="fi-FI" sz="1600" dirty="0">
                <a:latin typeface="Rotis Sans Serif Std" panose="020B0606080204020204" pitchFamily="34" charset="0"/>
                <a:ea typeface="Calibri" panose="020F0502020204030204" pitchFamily="34" charset="0"/>
                <a:cs typeface="Times New Roman" panose="02020603050405020304" pitchFamily="18" charset="0"/>
              </a:rPr>
            </a:br>
            <a:r>
              <a:rPr lang="fi-FI" sz="2000" dirty="0">
                <a:latin typeface="Rotis Sans Serif Std" panose="020B0606080204020204" pitchFamily="34" charset="0"/>
                <a:ea typeface="Calibri" panose="020F0502020204030204" pitchFamily="34" charset="0"/>
                <a:cs typeface="Times New Roman" panose="02020603050405020304" pitchFamily="18" charset="0"/>
              </a:rPr>
              <a:t> </a:t>
            </a: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br>
              <a:rPr lang="fi-FI" sz="2800" dirty="0">
                <a:solidFill>
                  <a:schemeClr val="bg1"/>
                </a:solidFill>
                <a:latin typeface="+mn-lt"/>
              </a:rPr>
            </a:br>
            <a:endParaRPr lang="fi-FI" sz="2000" dirty="0">
              <a:solidFill>
                <a:schemeClr val="bg1"/>
              </a:solidFill>
              <a:latin typeface="+mn-lt"/>
            </a:endParaRPr>
          </a:p>
        </p:txBody>
      </p:sp>
      <p:pic>
        <p:nvPicPr>
          <p:cNvPr id="4" name="Kuva 3">
            <a:extLst>
              <a:ext uri="{FF2B5EF4-FFF2-40B4-BE49-F238E27FC236}">
                <a16:creationId xmlns:a16="http://schemas.microsoft.com/office/drawing/2014/main" id="{D1B51327-E564-406A-901A-2AA57047A3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2089" y="6750727"/>
            <a:ext cx="2182224" cy="2248811"/>
          </a:xfrm>
          <a:prstGeom prst="rect">
            <a:avLst/>
          </a:prstGeom>
        </p:spPr>
      </p:pic>
      <p:pic>
        <p:nvPicPr>
          <p:cNvPr id="8" name="Kuva 7">
            <a:extLst>
              <a:ext uri="{FF2B5EF4-FFF2-40B4-BE49-F238E27FC236}">
                <a16:creationId xmlns:a16="http://schemas.microsoft.com/office/drawing/2014/main" id="{92D574D4-A879-47FF-9845-BC217A7A36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8974077" cy="3669175"/>
          </a:xfrm>
          <a:prstGeom prst="rect">
            <a:avLst/>
          </a:prstGeom>
        </p:spPr>
      </p:pic>
      <p:sp>
        <p:nvSpPr>
          <p:cNvPr id="11" name="Tekstiruutu 10" descr="Otsikkolaatikko.">
            <a:extLst>
              <a:ext uri="{FF2B5EF4-FFF2-40B4-BE49-F238E27FC236}">
                <a16:creationId xmlns:a16="http://schemas.microsoft.com/office/drawing/2014/main" id="{9E797780-AF97-4BCC-9DC1-1CCFC01D0BBB}"/>
              </a:ext>
            </a:extLst>
          </p:cNvPr>
          <p:cNvSpPr txBox="1"/>
          <p:nvPr/>
        </p:nvSpPr>
        <p:spPr>
          <a:xfrm>
            <a:off x="2274425" y="802123"/>
            <a:ext cx="4375231" cy="1446550"/>
          </a:xfrm>
          <a:prstGeom prst="rect">
            <a:avLst/>
          </a:prstGeom>
          <a:noFill/>
        </p:spPr>
        <p:txBody>
          <a:bodyPr wrap="square" rtlCol="0">
            <a:spAutoFit/>
          </a:bodyPr>
          <a:lstStyle/>
          <a:p>
            <a:r>
              <a:rPr lang="fi-FI" sz="4400" dirty="0">
                <a:latin typeface="Nigma" panose="02000500000000000000" pitchFamily="2" charset="0"/>
              </a:rPr>
              <a:t>Vi </a:t>
            </a:r>
            <a:r>
              <a:rPr lang="fi-FI" sz="4400" dirty="0" err="1">
                <a:latin typeface="Nigma" panose="02000500000000000000" pitchFamily="2" charset="0"/>
              </a:rPr>
              <a:t>är</a:t>
            </a:r>
            <a:r>
              <a:rPr lang="fi-FI" sz="4400" dirty="0">
                <a:latin typeface="Nigma" panose="02000500000000000000" pitchFamily="2" charset="0"/>
              </a:rPr>
              <a:t> </a:t>
            </a:r>
            <a:r>
              <a:rPr lang="fi-FI" sz="4400" dirty="0" err="1">
                <a:latin typeface="Nigma" panose="02000500000000000000" pitchFamily="2" charset="0"/>
              </a:rPr>
              <a:t>med</a:t>
            </a:r>
            <a:r>
              <a:rPr lang="fi-FI" sz="4400" dirty="0">
                <a:latin typeface="Nigma" panose="02000500000000000000" pitchFamily="2" charset="0"/>
              </a:rPr>
              <a:t> i </a:t>
            </a:r>
            <a:r>
              <a:rPr lang="fi-FI" sz="4400" dirty="0" err="1">
                <a:latin typeface="Nigma" panose="02000500000000000000" pitchFamily="2" charset="0"/>
              </a:rPr>
              <a:t>veckan</a:t>
            </a:r>
            <a:r>
              <a:rPr lang="fi-FI" sz="4400" dirty="0">
                <a:latin typeface="Nigma" panose="02000500000000000000" pitchFamily="2" charset="0"/>
              </a:rPr>
              <a:t> för </a:t>
            </a:r>
          </a:p>
          <a:p>
            <a:r>
              <a:rPr lang="fi-FI" sz="4400" dirty="0" err="1">
                <a:latin typeface="Nigma" panose="02000500000000000000" pitchFamily="2" charset="0"/>
              </a:rPr>
              <a:t>barnets</a:t>
            </a:r>
            <a:r>
              <a:rPr lang="fi-FI" sz="4400" dirty="0">
                <a:latin typeface="Nigma" panose="02000500000000000000" pitchFamily="2" charset="0"/>
              </a:rPr>
              <a:t> </a:t>
            </a:r>
            <a:r>
              <a:rPr lang="fi-FI" sz="4400" dirty="0" err="1">
                <a:latin typeface="Nigma" panose="02000500000000000000" pitchFamily="2" charset="0"/>
              </a:rPr>
              <a:t>rättigheter</a:t>
            </a:r>
            <a:r>
              <a:rPr lang="fi-FI" sz="4400" dirty="0">
                <a:latin typeface="Nigma" panose="02000500000000000000" pitchFamily="2" charset="0"/>
              </a:rPr>
              <a:t>!</a:t>
            </a:r>
          </a:p>
        </p:txBody>
      </p:sp>
    </p:spTree>
    <p:extLst>
      <p:ext uri="{BB962C8B-B14F-4D97-AF65-F5344CB8AC3E}">
        <p14:creationId xmlns:p14="http://schemas.microsoft.com/office/powerpoint/2010/main" val="256108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3C4644-0D6C-494C-94C2-FBE3BFCD455B}"/>
              </a:ext>
            </a:extLst>
          </p:cNvPr>
          <p:cNvSpPr>
            <a:spLocks noGrp="1"/>
          </p:cNvSpPr>
          <p:nvPr>
            <p:ph type="title"/>
          </p:nvPr>
        </p:nvSpPr>
        <p:spPr/>
        <p:txBody>
          <a:bodyPr/>
          <a:lstStyle/>
          <a:p>
            <a:pPr algn="ctr"/>
            <a:r>
              <a:rPr lang="fi-FI" dirty="0" err="1">
                <a:latin typeface="Nigma" panose="02000500000000000000" pitchFamily="2" charset="0"/>
              </a:rPr>
              <a:t>oHJEET</a:t>
            </a:r>
            <a:r>
              <a:rPr lang="fi-FI" dirty="0">
                <a:latin typeface="Nigma" panose="02000500000000000000" pitchFamily="2" charset="0"/>
              </a:rPr>
              <a:t> KUVAN TALLENTAMISEKSI</a:t>
            </a:r>
          </a:p>
        </p:txBody>
      </p:sp>
      <p:sp>
        <p:nvSpPr>
          <p:cNvPr id="3" name="Sisällön paikkamerkki 2">
            <a:extLst>
              <a:ext uri="{FF2B5EF4-FFF2-40B4-BE49-F238E27FC236}">
                <a16:creationId xmlns:a16="http://schemas.microsoft.com/office/drawing/2014/main" id="{5770DBA5-C578-4691-B2F0-02818E6D517C}"/>
              </a:ext>
            </a:extLst>
          </p:cNvPr>
          <p:cNvSpPr>
            <a:spLocks noGrp="1"/>
          </p:cNvSpPr>
          <p:nvPr>
            <p:ph idx="1"/>
          </p:nvPr>
        </p:nvSpPr>
        <p:spPr/>
        <p:txBody>
          <a:bodyPr>
            <a:normAutofit/>
          </a:bodyPr>
          <a:lstStyle/>
          <a:p>
            <a:pPr marL="0" indent="0">
              <a:lnSpc>
                <a:spcPct val="100000"/>
              </a:lnSpc>
              <a:buNone/>
            </a:pPr>
            <a:r>
              <a:rPr lang="fi-FI" sz="2800" dirty="0">
                <a:latin typeface="Rotis Sans Serif Std" panose="020B0606080204020204" pitchFamily="34" charset="0"/>
                <a:cs typeface="Calibri" panose="020F0502020204030204" pitchFamily="34" charset="0"/>
              </a:rPr>
              <a:t>Voit tallentaa muokkaamasi mainospohjat kuviksi seuraavanlaisesti: </a:t>
            </a:r>
          </a:p>
          <a:p>
            <a:pPr marL="0" indent="0">
              <a:lnSpc>
                <a:spcPct val="100000"/>
              </a:lnSpc>
              <a:buNone/>
            </a:pPr>
            <a:endParaRPr lang="fi-FI" sz="500" dirty="0">
              <a:latin typeface="Rotis Sans Serif Std" panose="020B0606080204020204" pitchFamily="34" charset="0"/>
              <a:cs typeface="Calibri" panose="020F0502020204030204" pitchFamily="34" charset="0"/>
            </a:endParaRPr>
          </a:p>
          <a:p>
            <a:pPr lvl="1">
              <a:lnSpc>
                <a:spcPct val="100000"/>
              </a:lnSpc>
            </a:pPr>
            <a:r>
              <a:rPr lang="fi-FI" sz="2406" dirty="0">
                <a:latin typeface="Rotis Sans Serif Std" panose="020B0606080204020204" pitchFamily="34" charset="0"/>
                <a:cs typeface="Calibri" panose="020F0502020204030204" pitchFamily="34" charset="0"/>
              </a:rPr>
              <a:t>Valitse vasemmasta yläkulmasta Tiedosto </a:t>
            </a:r>
            <a:r>
              <a:rPr lang="fi-FI" sz="2406" dirty="0">
                <a:latin typeface="Rotis Sans Serif Std" panose="020B0606080204020204" pitchFamily="34" charset="0"/>
                <a:cs typeface="Calibri" panose="020F0502020204030204" pitchFamily="34" charset="0"/>
                <a:sym typeface="Wingdings" panose="05000000000000000000" pitchFamily="2" charset="2"/>
              </a:rPr>
              <a:t> Vie  Muuta tiedostotyyppi  </a:t>
            </a:r>
            <a:r>
              <a:rPr lang="fi-FI" sz="2406" dirty="0" err="1">
                <a:latin typeface="Rotis Sans Serif Std" panose="020B0606080204020204" pitchFamily="34" charset="0"/>
                <a:cs typeface="Calibri" panose="020F0502020204030204" pitchFamily="34" charset="0"/>
                <a:sym typeface="Wingdings" panose="05000000000000000000" pitchFamily="2" charset="2"/>
              </a:rPr>
              <a:t>Jpeg</a:t>
            </a:r>
            <a:r>
              <a:rPr lang="fi-FI" sz="2406" dirty="0">
                <a:latin typeface="Rotis Sans Serif Std" panose="020B0606080204020204" pitchFamily="34" charset="0"/>
                <a:cs typeface="Calibri" panose="020F0502020204030204" pitchFamily="34" charset="0"/>
                <a:sym typeface="Wingdings" panose="05000000000000000000" pitchFamily="2" charset="2"/>
              </a:rPr>
              <a:t> –tiedosto</a:t>
            </a:r>
          </a:p>
          <a:p>
            <a:pPr marL="449976" lvl="1" indent="0">
              <a:lnSpc>
                <a:spcPct val="100000"/>
              </a:lnSpc>
              <a:buNone/>
            </a:pPr>
            <a:endParaRPr lang="fi-FI" sz="500" dirty="0">
              <a:latin typeface="Rotis Sans Serif Std" panose="020B0606080204020204" pitchFamily="34" charset="0"/>
              <a:cs typeface="Calibri" panose="020F0502020204030204" pitchFamily="34" charset="0"/>
              <a:sym typeface="Wingdings" panose="05000000000000000000" pitchFamily="2" charset="2"/>
            </a:endParaRPr>
          </a:p>
          <a:p>
            <a:pPr lvl="1">
              <a:lnSpc>
                <a:spcPct val="100000"/>
              </a:lnSpc>
            </a:pPr>
            <a:r>
              <a:rPr lang="fi-FI" sz="2406" dirty="0">
                <a:latin typeface="Rotis Sans Serif Std" panose="020B0606080204020204" pitchFamily="34" charset="0"/>
                <a:cs typeface="Calibri" panose="020F0502020204030204" pitchFamily="34" charset="0"/>
                <a:sym typeface="Wingdings" panose="05000000000000000000" pitchFamily="2" charset="2"/>
              </a:rPr>
              <a:t>Kun painat Tallenna, ohjelma kysyy, tallennatko molemmat sivut vai vain yhden sivun. Kannattaa valita ’Vain tämä’, eli esillä oleva sivu, sillä ohjelma ei välttämättä saa tallennettua useita pohjia kuviksi samanaikaisesti. </a:t>
            </a:r>
          </a:p>
          <a:p>
            <a:pPr marL="449976" lvl="1" indent="0">
              <a:lnSpc>
                <a:spcPct val="100000"/>
              </a:lnSpc>
              <a:buNone/>
            </a:pPr>
            <a:endParaRPr lang="fi-FI" sz="500" dirty="0">
              <a:latin typeface="Rotis Sans Serif Std" panose="020B0606080204020204" pitchFamily="34" charset="0"/>
              <a:cs typeface="Calibri" panose="020F0502020204030204" pitchFamily="34" charset="0"/>
              <a:sym typeface="Wingdings" panose="05000000000000000000" pitchFamily="2" charset="2"/>
            </a:endParaRPr>
          </a:p>
          <a:p>
            <a:pPr lvl="1">
              <a:lnSpc>
                <a:spcPct val="100000"/>
              </a:lnSpc>
            </a:pPr>
            <a:r>
              <a:rPr lang="fi-FI" sz="2406" dirty="0">
                <a:latin typeface="Rotis Sans Serif Std" panose="020B0606080204020204" pitchFamily="34" charset="0"/>
                <a:cs typeface="Calibri" panose="020F0502020204030204" pitchFamily="34" charset="0"/>
                <a:sym typeface="Wingdings" panose="05000000000000000000" pitchFamily="2" charset="2"/>
              </a:rPr>
              <a:t>Mikäli ohjelma kysyy pikselimäärää, kannattaa valita 1200x1200 </a:t>
            </a:r>
            <a:r>
              <a:rPr lang="fi-FI" sz="2406" dirty="0" err="1">
                <a:latin typeface="Rotis Sans Serif Std" panose="020B0606080204020204" pitchFamily="34" charset="0"/>
                <a:cs typeface="Calibri" panose="020F0502020204030204" pitchFamily="34" charset="0"/>
                <a:sym typeface="Wingdings" panose="05000000000000000000" pitchFamily="2" charset="2"/>
              </a:rPr>
              <a:t>px</a:t>
            </a:r>
            <a:r>
              <a:rPr lang="fi-FI" sz="2406" dirty="0">
                <a:latin typeface="Rotis Sans Serif Std" panose="020B0606080204020204" pitchFamily="34" charset="0"/>
                <a:cs typeface="Calibri" panose="020F0502020204030204" pitchFamily="34" charset="0"/>
                <a:sym typeface="Wingdings" panose="05000000000000000000" pitchFamily="2" charset="2"/>
              </a:rPr>
              <a:t>.)</a:t>
            </a:r>
            <a:endParaRPr lang="fi-FI" sz="1406" dirty="0">
              <a:latin typeface="Rotis Sans Serif Std" panose="020B0606080204020204" pitchFamily="34" charset="0"/>
              <a:cs typeface="Calibri" panose="020F0502020204030204" pitchFamily="34" charset="0"/>
            </a:endParaRPr>
          </a:p>
          <a:p>
            <a:endParaRPr lang="fi-FI" dirty="0"/>
          </a:p>
        </p:txBody>
      </p:sp>
    </p:spTree>
    <p:extLst>
      <p:ext uri="{BB962C8B-B14F-4D97-AF65-F5344CB8AC3E}">
        <p14:creationId xmlns:p14="http://schemas.microsoft.com/office/powerpoint/2010/main" val="97328107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215</Words>
  <Application>Microsoft Office PowerPoint</Application>
  <PresentationFormat>Mukautettu</PresentationFormat>
  <Paragraphs>12</Paragraphs>
  <Slides>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vt:i4>
      </vt:variant>
    </vt:vector>
  </HeadingPairs>
  <TitlesOfParts>
    <vt:vector size="9" baseType="lpstr">
      <vt:lpstr>Arial</vt:lpstr>
      <vt:lpstr>Calibri</vt:lpstr>
      <vt:lpstr>Calibri Light</vt:lpstr>
      <vt:lpstr>Nigma</vt:lpstr>
      <vt:lpstr>Rotis Sans Serif Std</vt:lpstr>
      <vt:lpstr>Office-teema</vt:lpstr>
      <vt:lpstr>(Esimerkkitapahtuma, muokkaathan alle oman tapahtumasi tiedot. Muokkaa lisäksi tarvittavat logot alle. Lisätessäsi kuvaa voit valita kuvan kohdalla valikosta ’Vie eteen’, jolloin kuvan siirtäminen on helpompaa.)  KOKO PERHEEN TAPAHTUMA!   torstaina 17.11.2022 klo 17–19.   Ohjelmassa esimerkiksi  esiintyjiä ja yhteistä tekemistä!  Ilmoittaudu mukaan täältä xxx.   Tapahtumaa järjestämässä lapsi- ja varhaisnuorisojärjestöt     </vt:lpstr>
      <vt:lpstr>(Det här är ett exempel. Redigera informationen om ditt evenemang.   Lägg också till logotyper om du vill.)  ETT EVENEMANG FÖR HELA FAMILJEN  PÅ NÄTET!   På torsdag 19.11.2020 klockan 17–19.   Innehåller presentationer och gemensamma aktiviteter! Anmål er här: xxx      </vt:lpstr>
      <vt:lpstr>oHJEET KUVAN TALLENTAMISEKSI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MISSÄ?  MILLOIN?</dc:title>
  <dc:creator>Marjukka Kähönen</dc:creator>
  <cp:lastModifiedBy>Auli Laine</cp:lastModifiedBy>
  <cp:revision>8</cp:revision>
  <dcterms:created xsi:type="dcterms:W3CDTF">2019-10-07T13:37:26Z</dcterms:created>
  <dcterms:modified xsi:type="dcterms:W3CDTF">2022-10-18T13:49:17Z</dcterms:modified>
</cp:coreProperties>
</file>