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9" r:id="rId2"/>
    <p:sldId id="256" r:id="rId3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1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59E3E-2180-4566-A824-9DC9EEE5A2BA}" v="18" dt="2019-11-14T12:55:26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9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Lastunen" userId="ebef8b62-384e-496d-9de0-a25849d5ac02" providerId="ADAL" clId="{8EEF0CBB-45DE-4EB2-AF3D-D33C3B3F1E1E}"/>
    <pc:docChg chg="undo custSel delSld modSld">
      <pc:chgData name="Julia Lastunen" userId="ebef8b62-384e-496d-9de0-a25849d5ac02" providerId="ADAL" clId="{8EEF0CBB-45DE-4EB2-AF3D-D33C3B3F1E1E}" dt="2019-10-09T06:47:57.235" v="1743" actId="27636"/>
      <pc:docMkLst>
        <pc:docMk/>
      </pc:docMkLst>
      <pc:sldChg chg="addSp delSp modSp">
        <pc:chgData name="Julia Lastunen" userId="ebef8b62-384e-496d-9de0-a25849d5ac02" providerId="ADAL" clId="{8EEF0CBB-45DE-4EB2-AF3D-D33C3B3F1E1E}" dt="2019-10-08T07:39:52.261" v="887" actId="14100"/>
        <pc:sldMkLst>
          <pc:docMk/>
          <pc:sldMk cId="3757361369" sldId="256"/>
        </pc:sldMkLst>
        <pc:spChg chg="mod">
          <ac:chgData name="Julia Lastunen" userId="ebef8b62-384e-496d-9de0-a25849d5ac02" providerId="ADAL" clId="{8EEF0CBB-45DE-4EB2-AF3D-D33C3B3F1E1E}" dt="2019-10-08T07:39:52.261" v="887" actId="14100"/>
          <ac:spMkLst>
            <pc:docMk/>
            <pc:sldMk cId="3757361369" sldId="256"/>
            <ac:spMk id="12" creationId="{74DC0756-3D5E-A44C-A5B2-14E37F7354B9}"/>
          </ac:spMkLst>
        </pc:spChg>
        <pc:picChg chg="add del mod">
          <ac:chgData name="Julia Lastunen" userId="ebef8b62-384e-496d-9de0-a25849d5ac02" providerId="ADAL" clId="{8EEF0CBB-45DE-4EB2-AF3D-D33C3B3F1E1E}" dt="2019-10-08T06:56:33.522" v="410" actId="478"/>
          <ac:picMkLst>
            <pc:docMk/>
            <pc:sldMk cId="3757361369" sldId="256"/>
            <ac:picMk id="2" creationId="{B9B212EC-6D6B-4029-890E-54B91EE54D1C}"/>
          </ac:picMkLst>
        </pc:picChg>
        <pc:picChg chg="add del mod">
          <ac:chgData name="Julia Lastunen" userId="ebef8b62-384e-496d-9de0-a25849d5ac02" providerId="ADAL" clId="{8EEF0CBB-45DE-4EB2-AF3D-D33C3B3F1E1E}" dt="2019-10-08T06:57:02.128" v="414" actId="478"/>
          <ac:picMkLst>
            <pc:docMk/>
            <pc:sldMk cId="3757361369" sldId="256"/>
            <ac:picMk id="3" creationId="{900BE050-4348-4499-B1BD-5E214B6B9111}"/>
          </ac:picMkLst>
        </pc:picChg>
        <pc:picChg chg="add del">
          <ac:chgData name="Julia Lastunen" userId="ebef8b62-384e-496d-9de0-a25849d5ac02" providerId="ADAL" clId="{8EEF0CBB-45DE-4EB2-AF3D-D33C3B3F1E1E}" dt="2019-10-08T06:57:30.227" v="416" actId="478"/>
          <ac:picMkLst>
            <pc:docMk/>
            <pc:sldMk cId="3757361369" sldId="256"/>
            <ac:picMk id="4" creationId="{6C2EA98E-0712-463B-B94D-DA1F4159532F}"/>
          </ac:picMkLst>
        </pc:picChg>
        <pc:picChg chg="add mod">
          <ac:chgData name="Julia Lastunen" userId="ebef8b62-384e-496d-9de0-a25849d5ac02" providerId="ADAL" clId="{8EEF0CBB-45DE-4EB2-AF3D-D33C3B3F1E1E}" dt="2019-10-08T07:39:38.282" v="886" actId="1076"/>
          <ac:picMkLst>
            <pc:docMk/>
            <pc:sldMk cId="3757361369" sldId="256"/>
            <ac:picMk id="7" creationId="{9470FEEB-DC8D-4263-9FEC-44849B5F9D0B}"/>
          </ac:picMkLst>
        </pc:picChg>
        <pc:picChg chg="mod">
          <ac:chgData name="Julia Lastunen" userId="ebef8b62-384e-496d-9de0-a25849d5ac02" providerId="ADAL" clId="{8EEF0CBB-45DE-4EB2-AF3D-D33C3B3F1E1E}" dt="2019-10-08T07:39:31.305" v="884" actId="14100"/>
          <ac:picMkLst>
            <pc:docMk/>
            <pc:sldMk cId="3757361369" sldId="256"/>
            <ac:picMk id="13" creationId="{D6B81BB6-CB0F-B74B-98F9-7865BCD5C895}"/>
          </ac:picMkLst>
        </pc:picChg>
      </pc:sldChg>
      <pc:sldChg chg="modSp del">
        <pc:chgData name="Julia Lastunen" userId="ebef8b62-384e-496d-9de0-a25849d5ac02" providerId="ADAL" clId="{8EEF0CBB-45DE-4EB2-AF3D-D33C3B3F1E1E}" dt="2019-10-08T07:34:00.122" v="430" actId="2696"/>
        <pc:sldMkLst>
          <pc:docMk/>
          <pc:sldMk cId="2265233542" sldId="258"/>
        </pc:sldMkLst>
        <pc:spChg chg="mod">
          <ac:chgData name="Julia Lastunen" userId="ebef8b62-384e-496d-9de0-a25849d5ac02" providerId="ADAL" clId="{8EEF0CBB-45DE-4EB2-AF3D-D33C3B3F1E1E}" dt="2019-10-08T06:52:05.242" v="106" actId="27636"/>
          <ac:spMkLst>
            <pc:docMk/>
            <pc:sldMk cId="2265233542" sldId="258"/>
            <ac:spMk id="12" creationId="{7AADEDEB-E199-BD4E-893B-0D70D79B6BE9}"/>
          </ac:spMkLst>
        </pc:spChg>
      </pc:sldChg>
      <pc:sldChg chg="modSp">
        <pc:chgData name="Julia Lastunen" userId="ebef8b62-384e-496d-9de0-a25849d5ac02" providerId="ADAL" clId="{8EEF0CBB-45DE-4EB2-AF3D-D33C3B3F1E1E}" dt="2019-10-09T06:47:57.235" v="1743" actId="27636"/>
        <pc:sldMkLst>
          <pc:docMk/>
          <pc:sldMk cId="900976702" sldId="259"/>
        </pc:sldMkLst>
        <pc:spChg chg="mod">
          <ac:chgData name="Julia Lastunen" userId="ebef8b62-384e-496d-9de0-a25849d5ac02" providerId="ADAL" clId="{8EEF0CBB-45DE-4EB2-AF3D-D33C3B3F1E1E}" dt="2019-10-09T06:47:57.235" v="1743" actId="27636"/>
          <ac:spMkLst>
            <pc:docMk/>
            <pc:sldMk cId="900976702" sldId="259"/>
            <ac:spMk id="10" creationId="{3333388F-5315-7149-A3F1-A6479C458E8E}"/>
          </ac:spMkLst>
        </pc:spChg>
      </pc:sldChg>
    </pc:docChg>
  </pc:docChgLst>
  <pc:docChgLst>
    <pc:chgData name="Julia Lastunen" userId="ebef8b62-384e-496d-9de0-a25849d5ac02" providerId="ADAL" clId="{CAC59E3E-2180-4566-A824-9DC9EEE5A2BA}"/>
    <pc:docChg chg="undo custSel modSld sldOrd">
      <pc:chgData name="Julia Lastunen" userId="ebef8b62-384e-496d-9de0-a25849d5ac02" providerId="ADAL" clId="{CAC59E3E-2180-4566-A824-9DC9EEE5A2BA}" dt="2019-11-14T12:55:26.662" v="181" actId="207"/>
      <pc:docMkLst>
        <pc:docMk/>
      </pc:docMkLst>
      <pc:sldChg chg="addSp delSp modSp">
        <pc:chgData name="Julia Lastunen" userId="ebef8b62-384e-496d-9de0-a25849d5ac02" providerId="ADAL" clId="{CAC59E3E-2180-4566-A824-9DC9EEE5A2BA}" dt="2019-11-14T12:55:26.662" v="181" actId="207"/>
        <pc:sldMkLst>
          <pc:docMk/>
          <pc:sldMk cId="3757361369" sldId="256"/>
        </pc:sldMkLst>
        <pc:spChg chg="add del mod">
          <ac:chgData name="Julia Lastunen" userId="ebef8b62-384e-496d-9de0-a25849d5ac02" providerId="ADAL" clId="{CAC59E3E-2180-4566-A824-9DC9EEE5A2BA}" dt="2019-11-14T10:03:52.912" v="4" actId="478"/>
          <ac:spMkLst>
            <pc:docMk/>
            <pc:sldMk cId="3757361369" sldId="256"/>
            <ac:spMk id="3" creationId="{8F409973-716D-4524-B8C0-3AE26A7FA0B5}"/>
          </ac:spMkLst>
        </pc:spChg>
        <pc:spChg chg="add del mod">
          <ac:chgData name="Julia Lastunen" userId="ebef8b62-384e-496d-9de0-a25849d5ac02" providerId="ADAL" clId="{CAC59E3E-2180-4566-A824-9DC9EEE5A2BA}" dt="2019-11-14T12:55:26.662" v="181" actId="207"/>
          <ac:spMkLst>
            <pc:docMk/>
            <pc:sldMk cId="3757361369" sldId="256"/>
            <ac:spMk id="7" creationId="{6FE7FE2A-DCBB-4480-AA1D-E8830DF2B5A2}"/>
          </ac:spMkLst>
        </pc:spChg>
        <pc:spChg chg="add del mod">
          <ac:chgData name="Julia Lastunen" userId="ebef8b62-384e-496d-9de0-a25849d5ac02" providerId="ADAL" clId="{CAC59E3E-2180-4566-A824-9DC9EEE5A2BA}" dt="2019-11-14T10:32:17.317" v="144" actId="478"/>
          <ac:spMkLst>
            <pc:docMk/>
            <pc:sldMk cId="3757361369" sldId="256"/>
            <ac:spMk id="12" creationId="{74DC0756-3D5E-A44C-A5B2-14E37F7354B9}"/>
          </ac:spMkLst>
        </pc:spChg>
        <pc:spChg chg="add del mod">
          <ac:chgData name="Julia Lastunen" userId="ebef8b62-384e-496d-9de0-a25849d5ac02" providerId="ADAL" clId="{CAC59E3E-2180-4566-A824-9DC9EEE5A2BA}" dt="2019-11-14T10:32:19.884" v="146" actId="478"/>
          <ac:spMkLst>
            <pc:docMk/>
            <pc:sldMk cId="3757361369" sldId="256"/>
            <ac:spMk id="16" creationId="{2A9E2948-B884-4D23-999F-8E073EFE5E43}"/>
          </ac:spMkLst>
        </pc:spChg>
        <pc:picChg chg="add del">
          <ac:chgData name="Julia Lastunen" userId="ebef8b62-384e-496d-9de0-a25849d5ac02" providerId="ADAL" clId="{CAC59E3E-2180-4566-A824-9DC9EEE5A2BA}" dt="2019-11-14T12:40:15.524" v="155" actId="478"/>
          <ac:picMkLst>
            <pc:docMk/>
            <pc:sldMk cId="3757361369" sldId="256"/>
            <ac:picMk id="2" creationId="{8A979216-3531-4AFA-B986-13DF7C88E5A6}"/>
          </ac:picMkLst>
        </pc:picChg>
        <pc:picChg chg="add del">
          <ac:chgData name="Julia Lastunen" userId="ebef8b62-384e-496d-9de0-a25849d5ac02" providerId="ADAL" clId="{CAC59E3E-2180-4566-A824-9DC9EEE5A2BA}" dt="2019-11-14T12:41:01.987" v="157" actId="478"/>
          <ac:picMkLst>
            <pc:docMk/>
            <pc:sldMk cId="3757361369" sldId="256"/>
            <ac:picMk id="3" creationId="{C046B222-2EFE-44B2-8EA7-7E6B4FF56C72}"/>
          </ac:picMkLst>
        </pc:picChg>
        <pc:picChg chg="add del">
          <ac:chgData name="Julia Lastunen" userId="ebef8b62-384e-496d-9de0-a25849d5ac02" providerId="ADAL" clId="{CAC59E3E-2180-4566-A824-9DC9EEE5A2BA}" dt="2019-11-14T12:41:11.127" v="159" actId="478"/>
          <ac:picMkLst>
            <pc:docMk/>
            <pc:sldMk cId="3757361369" sldId="256"/>
            <ac:picMk id="4" creationId="{29EB220C-D1D0-4D5D-911F-FEAD4A14E398}"/>
          </ac:picMkLst>
        </pc:picChg>
        <pc:picChg chg="add del mod">
          <ac:chgData name="Julia Lastunen" userId="ebef8b62-384e-496d-9de0-a25849d5ac02" providerId="ADAL" clId="{CAC59E3E-2180-4566-A824-9DC9EEE5A2BA}" dt="2019-11-14T10:05:34.181" v="14" actId="478"/>
          <ac:picMkLst>
            <pc:docMk/>
            <pc:sldMk cId="3757361369" sldId="256"/>
            <ac:picMk id="4" creationId="{86F66B6C-D6CD-4518-8ED4-E10B977228DB}"/>
          </ac:picMkLst>
        </pc:picChg>
        <pc:picChg chg="del mod">
          <ac:chgData name="Julia Lastunen" userId="ebef8b62-384e-496d-9de0-a25849d5ac02" providerId="ADAL" clId="{CAC59E3E-2180-4566-A824-9DC9EEE5A2BA}" dt="2019-11-14T10:03:58.673" v="6" actId="478"/>
          <ac:picMkLst>
            <pc:docMk/>
            <pc:sldMk cId="3757361369" sldId="256"/>
            <ac:picMk id="5" creationId="{8A427B43-7EBA-F247-8164-53B8A5BCE3C2}"/>
          </ac:picMkLst>
        </pc:picChg>
        <pc:picChg chg="add mod">
          <ac:chgData name="Julia Lastunen" userId="ebef8b62-384e-496d-9de0-a25849d5ac02" providerId="ADAL" clId="{CAC59E3E-2180-4566-A824-9DC9EEE5A2BA}" dt="2019-11-14T12:51:51.895" v="165" actId="14100"/>
          <ac:picMkLst>
            <pc:docMk/>
            <pc:sldMk cId="3757361369" sldId="256"/>
            <ac:picMk id="6" creationId="{4ACDEB12-5222-47E0-92CA-B0FE34AC9BA0}"/>
          </ac:picMkLst>
        </pc:picChg>
        <pc:picChg chg="del mod">
          <ac:chgData name="Julia Lastunen" userId="ebef8b62-384e-496d-9de0-a25849d5ac02" providerId="ADAL" clId="{CAC59E3E-2180-4566-A824-9DC9EEE5A2BA}" dt="2019-11-14T10:32:22.262" v="148" actId="478"/>
          <ac:picMkLst>
            <pc:docMk/>
            <pc:sldMk cId="3757361369" sldId="256"/>
            <ac:picMk id="7" creationId="{9470FEEB-DC8D-4263-9FEC-44849B5F9D0B}"/>
          </ac:picMkLst>
        </pc:picChg>
        <pc:picChg chg="add del mod ord modCrop">
          <ac:chgData name="Julia Lastunen" userId="ebef8b62-384e-496d-9de0-a25849d5ac02" providerId="ADAL" clId="{CAC59E3E-2180-4566-A824-9DC9EEE5A2BA}" dt="2019-11-14T12:51:40.627" v="161" actId="1440"/>
          <ac:picMkLst>
            <pc:docMk/>
            <pc:sldMk cId="3757361369" sldId="256"/>
            <ac:picMk id="8" creationId="{DF1D0281-0E78-487A-9D8E-A37AACDD6111}"/>
          </ac:picMkLst>
        </pc:picChg>
        <pc:picChg chg="add del">
          <ac:chgData name="Julia Lastunen" userId="ebef8b62-384e-496d-9de0-a25849d5ac02" providerId="ADAL" clId="{CAC59E3E-2180-4566-A824-9DC9EEE5A2BA}" dt="2019-11-14T10:20:45.620" v="31" actId="478"/>
          <ac:picMkLst>
            <pc:docMk/>
            <pc:sldMk cId="3757361369" sldId="256"/>
            <ac:picMk id="10" creationId="{E5BD5BE7-9D0B-42DF-A857-FCC862570590}"/>
          </ac:picMkLst>
        </pc:picChg>
        <pc:picChg chg="add del">
          <ac:chgData name="Julia Lastunen" userId="ebef8b62-384e-496d-9de0-a25849d5ac02" providerId="ADAL" clId="{CAC59E3E-2180-4566-A824-9DC9EEE5A2BA}" dt="2019-11-14T10:21:01.021" v="33" actId="478"/>
          <ac:picMkLst>
            <pc:docMk/>
            <pc:sldMk cId="3757361369" sldId="256"/>
            <ac:picMk id="11" creationId="{9828F0D1-9788-4566-B297-213501E7F8C8}"/>
          </ac:picMkLst>
        </pc:picChg>
        <pc:picChg chg="add del mod">
          <ac:chgData name="Julia Lastunen" userId="ebef8b62-384e-496d-9de0-a25849d5ac02" providerId="ADAL" clId="{CAC59E3E-2180-4566-A824-9DC9EEE5A2BA}" dt="2019-11-14T12:53:48.684" v="170" actId="478"/>
          <ac:picMkLst>
            <pc:docMk/>
            <pc:sldMk cId="3757361369" sldId="256"/>
            <ac:picMk id="11" creationId="{F4075334-AD5A-465D-9866-405D6A4DE517}"/>
          </ac:picMkLst>
        </pc:picChg>
        <pc:picChg chg="del mod">
          <ac:chgData name="Julia Lastunen" userId="ebef8b62-384e-496d-9de0-a25849d5ac02" providerId="ADAL" clId="{CAC59E3E-2180-4566-A824-9DC9EEE5A2BA}" dt="2019-11-14T10:32:25.317" v="150" actId="478"/>
          <ac:picMkLst>
            <pc:docMk/>
            <pc:sldMk cId="3757361369" sldId="256"/>
            <ac:picMk id="13" creationId="{D6B81BB6-CB0F-B74B-98F9-7865BCD5C895}"/>
          </ac:picMkLst>
        </pc:picChg>
        <pc:picChg chg="add del">
          <ac:chgData name="Julia Lastunen" userId="ebef8b62-384e-496d-9de0-a25849d5ac02" providerId="ADAL" clId="{CAC59E3E-2180-4566-A824-9DC9EEE5A2BA}" dt="2019-11-14T10:25:28.755" v="35" actId="478"/>
          <ac:picMkLst>
            <pc:docMk/>
            <pc:sldMk cId="3757361369" sldId="256"/>
            <ac:picMk id="14" creationId="{B1DD5BBF-2185-46AF-A11B-9130E1FADB61}"/>
          </ac:picMkLst>
        </pc:picChg>
      </pc:sldChg>
      <pc:sldChg chg="addSp delSp modSp ord">
        <pc:chgData name="Julia Lastunen" userId="ebef8b62-384e-496d-9de0-a25849d5ac02" providerId="ADAL" clId="{CAC59E3E-2180-4566-A824-9DC9EEE5A2BA}" dt="2019-11-14T12:52:05.173" v="166" actId="20577"/>
        <pc:sldMkLst>
          <pc:docMk/>
          <pc:sldMk cId="900976702" sldId="259"/>
        </pc:sldMkLst>
        <pc:spChg chg="add del mod">
          <ac:chgData name="Julia Lastunen" userId="ebef8b62-384e-496d-9de0-a25849d5ac02" providerId="ADAL" clId="{CAC59E3E-2180-4566-A824-9DC9EEE5A2BA}" dt="2019-11-14T10:25:39.876" v="38" actId="478"/>
          <ac:spMkLst>
            <pc:docMk/>
            <pc:sldMk cId="900976702" sldId="259"/>
            <ac:spMk id="3" creationId="{DFC54152-4E0F-4FB0-AA38-7967E36B8887}"/>
          </ac:spMkLst>
        </pc:spChg>
        <pc:spChg chg="mod">
          <ac:chgData name="Julia Lastunen" userId="ebef8b62-384e-496d-9de0-a25849d5ac02" providerId="ADAL" clId="{CAC59E3E-2180-4566-A824-9DC9EEE5A2BA}" dt="2019-11-14T12:52:05.173" v="166" actId="20577"/>
          <ac:spMkLst>
            <pc:docMk/>
            <pc:sldMk cId="900976702" sldId="259"/>
            <ac:spMk id="10" creationId="{3333388F-5315-7149-A3F1-A6479C458E8E}"/>
          </ac:spMkLst>
        </pc:spChg>
        <pc:picChg chg="add mod modCrop">
          <ac:chgData name="Julia Lastunen" userId="ebef8b62-384e-496d-9de0-a25849d5ac02" providerId="ADAL" clId="{CAC59E3E-2180-4566-A824-9DC9EEE5A2BA}" dt="2019-11-14T10:27:15.234" v="65" actId="1076"/>
          <ac:picMkLst>
            <pc:docMk/>
            <pc:sldMk cId="900976702" sldId="259"/>
            <ac:picMk id="4" creationId="{85665225-5F88-4AB9-9D24-61D119C9B9C2}"/>
          </ac:picMkLst>
        </pc:picChg>
        <pc:picChg chg="del">
          <ac:chgData name="Julia Lastunen" userId="ebef8b62-384e-496d-9de0-a25849d5ac02" providerId="ADAL" clId="{CAC59E3E-2180-4566-A824-9DC9EEE5A2BA}" dt="2019-11-14T10:25:33.466" v="36" actId="478"/>
          <ac:picMkLst>
            <pc:docMk/>
            <pc:sldMk cId="900976702" sldId="259"/>
            <ac:picMk id="5" creationId="{2236BA01-20D3-9B40-B5E6-B42E389C0656}"/>
          </ac:picMkLst>
        </pc:picChg>
        <pc:picChg chg="add mod">
          <ac:chgData name="Julia Lastunen" userId="ebef8b62-384e-496d-9de0-a25849d5ac02" providerId="ADAL" clId="{CAC59E3E-2180-4566-A824-9DC9EEE5A2BA}" dt="2019-11-14T10:27:02.867" v="62" actId="1076"/>
          <ac:picMkLst>
            <pc:docMk/>
            <pc:sldMk cId="900976702" sldId="259"/>
            <ac:picMk id="6" creationId="{58933CB2-9220-4438-B936-90E369F3D6A3}"/>
          </ac:picMkLst>
        </pc:picChg>
        <pc:picChg chg="del">
          <ac:chgData name="Julia Lastunen" userId="ebef8b62-384e-496d-9de0-a25849d5ac02" providerId="ADAL" clId="{CAC59E3E-2180-4566-A824-9DC9EEE5A2BA}" dt="2019-11-14T10:26:06.743" v="44" actId="478"/>
          <ac:picMkLst>
            <pc:docMk/>
            <pc:sldMk cId="900976702" sldId="259"/>
            <ac:picMk id="7" creationId="{10BF70FA-010A-2142-97E3-AD2ED9389185}"/>
          </ac:picMkLst>
        </pc:picChg>
        <pc:picChg chg="add del mod ord modCrop">
          <ac:chgData name="Julia Lastunen" userId="ebef8b62-384e-496d-9de0-a25849d5ac02" providerId="ADAL" clId="{CAC59E3E-2180-4566-A824-9DC9EEE5A2BA}" dt="2019-11-14T10:28:22.113" v="73" actId="478"/>
          <ac:picMkLst>
            <pc:docMk/>
            <pc:sldMk cId="900976702" sldId="259"/>
            <ac:picMk id="8" creationId="{053E551E-C4C2-4A70-862D-8E2EFD691E77}"/>
          </ac:picMkLst>
        </pc:picChg>
        <pc:picChg chg="del">
          <ac:chgData name="Julia Lastunen" userId="ebef8b62-384e-496d-9de0-a25849d5ac02" providerId="ADAL" clId="{CAC59E3E-2180-4566-A824-9DC9EEE5A2BA}" dt="2019-11-14T10:26:07.982" v="45" actId="478"/>
          <ac:picMkLst>
            <pc:docMk/>
            <pc:sldMk cId="900976702" sldId="259"/>
            <ac:picMk id="9" creationId="{1B8CF56B-BB66-FB4F-8C92-9D05455676F8}"/>
          </ac:picMkLst>
        </pc:picChg>
        <pc:picChg chg="add mod modCrop">
          <ac:chgData name="Julia Lastunen" userId="ebef8b62-384e-496d-9de0-a25849d5ac02" providerId="ADAL" clId="{CAC59E3E-2180-4566-A824-9DC9EEE5A2BA}" dt="2019-11-14T10:29:00.810" v="82" actId="14100"/>
          <ac:picMkLst>
            <pc:docMk/>
            <pc:sldMk cId="900976702" sldId="259"/>
            <ac:picMk id="12" creationId="{4352A68B-D4D3-49A3-A900-68E22CCB4F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99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77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66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59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8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5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3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9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10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23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214E-955C-0A42-8539-9FA4F2827003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B26F-52F3-FA47-9A02-D23719557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333388F-5315-7149-A3F1-A6479C458E8E}"/>
              </a:ext>
            </a:extLst>
          </p:cNvPr>
          <p:cNvSpPr txBox="1">
            <a:spLocks/>
          </p:cNvSpPr>
          <p:nvPr/>
        </p:nvSpPr>
        <p:spPr>
          <a:xfrm>
            <a:off x="3746210" y="5422900"/>
            <a:ext cx="4918166" cy="306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fi-FI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i-FI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i-FI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Lägg</a:t>
            </a:r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evenemang</a:t>
            </a:r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här</a:t>
            </a:r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5665225-5F88-4AB9-9D24-61D119C9B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1" t="11740" r="303" b="303"/>
          <a:stretch/>
        </p:blipFill>
        <p:spPr>
          <a:xfrm>
            <a:off x="761753" y="5332540"/>
            <a:ext cx="1816594" cy="196929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8933CB2-9220-4438-B936-90E369F3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63" y="7301834"/>
            <a:ext cx="3404287" cy="1519904"/>
          </a:xfrm>
          <a:prstGeom prst="rect">
            <a:avLst/>
          </a:prstGeom>
        </p:spPr>
      </p:pic>
      <p:pic>
        <p:nvPicPr>
          <p:cNvPr id="12" name="Kuva 11" descr="Kuva, joka sisältää kohteen henkilö, poika, nuori, pieni&#10;&#10;Kuvaus luotu automaattisesti">
            <a:extLst>
              <a:ext uri="{FF2B5EF4-FFF2-40B4-BE49-F238E27FC236}">
                <a16:creationId xmlns:a16="http://schemas.microsoft.com/office/drawing/2014/main" id="{4352A68B-D4D3-49A3-A900-68E22CCB4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6" r="-7298" b="59820"/>
          <a:stretch/>
        </p:blipFill>
        <p:spPr>
          <a:xfrm>
            <a:off x="0" y="-1"/>
            <a:ext cx="9715500" cy="50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musta, valkoinen, valokuva, istuminen&#10;&#10;Kuvaus luotu automaattisesti">
            <a:extLst>
              <a:ext uri="{FF2B5EF4-FFF2-40B4-BE49-F238E27FC236}">
                <a16:creationId xmlns:a16="http://schemas.microsoft.com/office/drawing/2014/main" id="{DF1D0281-0E78-487A-9D8E-A37AACDD6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9" t="12811" r="23706"/>
          <a:stretch/>
        </p:blipFill>
        <p:spPr>
          <a:xfrm rot="5400000">
            <a:off x="-1" y="-1"/>
            <a:ext cx="8999538" cy="8999541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9DB111C8-7DF2-E94C-8CF2-B5A933617824}"/>
              </a:ext>
            </a:extLst>
          </p:cNvPr>
          <p:cNvSpPr txBox="1">
            <a:spLocks/>
          </p:cNvSpPr>
          <p:nvPr/>
        </p:nvSpPr>
        <p:spPr>
          <a:xfrm>
            <a:off x="2846047" y="7996653"/>
            <a:ext cx="3307441" cy="7794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CDEB12-5222-47E0-92CA-B0FE34AC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2" y="223484"/>
            <a:ext cx="3307441" cy="340836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FE7FE2A-DCBB-4480-AA1D-E8830DF2B5A2}"/>
              </a:ext>
            </a:extLst>
          </p:cNvPr>
          <p:cNvSpPr txBox="1"/>
          <p:nvPr/>
        </p:nvSpPr>
        <p:spPr>
          <a:xfrm>
            <a:off x="965259" y="4713948"/>
            <a:ext cx="706901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i-FI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i-FI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Lägg</a:t>
            </a:r>
            <a:r>
              <a:rPr lang="fi-FI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lang="fi-FI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fi-FI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lang="fi-FI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fi-FI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evenemang</a:t>
            </a:r>
            <a:r>
              <a:rPr lang="fi-FI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här</a:t>
            </a:r>
            <a:endParaRPr lang="fi-FI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i-FI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i-FI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i-FI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6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14</Words>
  <Application>Microsoft Office PowerPoint</Application>
  <PresentationFormat>Mukautettu</PresentationFormat>
  <Paragraphs>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MITÄ?  MISSÄ?  MILLOIN?</dc:title>
  <dc:creator>Marjukka Kähönen</dc:creator>
  <cp:lastModifiedBy>Julia Lastunen</cp:lastModifiedBy>
  <cp:revision>6</cp:revision>
  <dcterms:created xsi:type="dcterms:W3CDTF">2019-10-07T13:37:26Z</dcterms:created>
  <dcterms:modified xsi:type="dcterms:W3CDTF">2019-11-14T12:55:35Z</dcterms:modified>
</cp:coreProperties>
</file>