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</p:sldIdLst>
  <p:sldSz cx="7556500" cy="10693400"/>
  <p:notesSz cx="6858000" cy="9144000"/>
  <p:embeddedFontLst>
    <p:embeddedFont>
      <p:font typeface="Nigma" panose="02000500000000000000" pitchFamily="2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1" d="100"/>
          <a:sy n="51" d="100"/>
        </p:scale>
        <p:origin x="26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li Laine" userId="aa629bea-ab25-4924-aa99-e0b8472a6f86" providerId="ADAL" clId="{F7604B8B-D451-4802-B720-5C7673F47ECF}"/>
    <pc:docChg chg="modSld">
      <pc:chgData name="Auli Laine" userId="aa629bea-ab25-4924-aa99-e0b8472a6f86" providerId="ADAL" clId="{F7604B8B-D451-4802-B720-5C7673F47ECF}" dt="2024-09-13T10:30:37.488" v="51" actId="1076"/>
      <pc:docMkLst>
        <pc:docMk/>
      </pc:docMkLst>
      <pc:sldChg chg="modSp mod">
        <pc:chgData name="Auli Laine" userId="aa629bea-ab25-4924-aa99-e0b8472a6f86" providerId="ADAL" clId="{F7604B8B-D451-4802-B720-5C7673F47ECF}" dt="2024-09-13T10:30:37.488" v="51" actId="1076"/>
        <pc:sldMkLst>
          <pc:docMk/>
          <pc:sldMk cId="0" sldId="257"/>
        </pc:sldMkLst>
        <pc:spChg chg="mod">
          <ac:chgData name="Auli Laine" userId="aa629bea-ab25-4924-aa99-e0b8472a6f86" providerId="ADAL" clId="{F7604B8B-D451-4802-B720-5C7673F47ECF}" dt="2024-09-13T10:30:37.488" v="51" actId="1076"/>
          <ac:spMkLst>
            <pc:docMk/>
            <pc:sldMk cId="0" sldId="257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66000" y="0"/>
            <a:ext cx="10692000" cy="10692000"/>
          </a:xfrm>
          <a:custGeom>
            <a:avLst/>
            <a:gdLst/>
            <a:ahLst/>
            <a:cxnLst/>
            <a:rect l="l" t="t" r="r" b="b"/>
            <a:pathLst>
              <a:path w="10692000" h="10692000">
                <a:moveTo>
                  <a:pt x="0" y="0"/>
                </a:moveTo>
                <a:lnTo>
                  <a:pt x="10692000" y="0"/>
                </a:lnTo>
                <a:lnTo>
                  <a:pt x="10692000" y="10692000"/>
                </a:lnTo>
                <a:lnTo>
                  <a:pt x="0" y="10692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263" r="-22263"/>
            </a:stretch>
          </a:blipFill>
        </p:spPr>
        <p:txBody>
          <a:bodyPr/>
          <a:lstStyle/>
          <a:p>
            <a:endParaRPr lang="fi-FI" dirty="0"/>
          </a:p>
        </p:txBody>
      </p:sp>
      <p:sp>
        <p:nvSpPr>
          <p:cNvPr id="3" name="Freeform 3"/>
          <p:cNvSpPr/>
          <p:nvPr/>
        </p:nvSpPr>
        <p:spPr>
          <a:xfrm>
            <a:off x="4795994" y="475094"/>
            <a:ext cx="2512814" cy="2512814"/>
          </a:xfrm>
          <a:custGeom>
            <a:avLst/>
            <a:gdLst/>
            <a:ahLst/>
            <a:cxnLst/>
            <a:rect l="l" t="t" r="r" b="b"/>
            <a:pathLst>
              <a:path w="2512814" h="2512814">
                <a:moveTo>
                  <a:pt x="0" y="0"/>
                </a:moveTo>
                <a:lnTo>
                  <a:pt x="2512813" y="0"/>
                </a:lnTo>
                <a:lnTo>
                  <a:pt x="2512813" y="2512814"/>
                </a:lnTo>
                <a:lnTo>
                  <a:pt x="0" y="251281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4" name="Freeform 4"/>
          <p:cNvSpPr/>
          <p:nvPr/>
        </p:nvSpPr>
        <p:spPr>
          <a:xfrm>
            <a:off x="2451101" y="9284329"/>
            <a:ext cx="2657797" cy="651671"/>
          </a:xfrm>
          <a:custGeom>
            <a:avLst/>
            <a:gdLst/>
            <a:ahLst/>
            <a:cxnLst/>
            <a:rect l="l" t="t" r="r" b="b"/>
            <a:pathLst>
              <a:path w="2657797" h="651671">
                <a:moveTo>
                  <a:pt x="0" y="0"/>
                </a:moveTo>
                <a:lnTo>
                  <a:pt x="2657798" y="0"/>
                </a:lnTo>
                <a:lnTo>
                  <a:pt x="2657798" y="651671"/>
                </a:lnTo>
                <a:lnTo>
                  <a:pt x="0" y="6516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5" name="TextBox 5"/>
          <p:cNvSpPr txBox="1"/>
          <p:nvPr/>
        </p:nvSpPr>
        <p:spPr>
          <a:xfrm>
            <a:off x="756000" y="915758"/>
            <a:ext cx="4272834" cy="14258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04"/>
              </a:lnSpc>
            </a:pPr>
            <a:r>
              <a:rPr lang="en-US" sz="493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vi är med!</a:t>
            </a:r>
          </a:p>
          <a:p>
            <a:pPr algn="l">
              <a:lnSpc>
                <a:spcPts val="4448"/>
              </a:lnSpc>
            </a:pPr>
            <a:r>
              <a:rPr lang="en-US" sz="3177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veckan för barnets rättigheter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0962C808-9602-3B3F-4A04-47ED57ED112C}"/>
              </a:ext>
            </a:extLst>
          </p:cNvPr>
          <p:cNvSpPr txBox="1"/>
          <p:nvPr/>
        </p:nvSpPr>
        <p:spPr>
          <a:xfrm>
            <a:off x="692150" y="3162616"/>
            <a:ext cx="6172200" cy="1109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 dirty="0">
                <a:solidFill>
                  <a:schemeClr val="bg1"/>
                </a:solidFill>
              </a:rPr>
              <a:t>(Esimerkkitapahtuma, muokkaathan alle oman tapahtumasi tiedot. Muokkaa lisäksi tarvittavat logot alle. Lisätessäsi kuvaa voit valita kuvan kohdalla valikosta ’Vie eteen’, jolloin kuvan siirtäminen on helpompaa.)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588ABB1E-5753-4CF5-5A82-AC6CDBF28A4B}"/>
              </a:ext>
            </a:extLst>
          </p:cNvPr>
          <p:cNvSpPr txBox="1"/>
          <p:nvPr/>
        </p:nvSpPr>
        <p:spPr>
          <a:xfrm>
            <a:off x="920750" y="5015928"/>
            <a:ext cx="5715000" cy="182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b="1" dirty="0">
                <a:solidFill>
                  <a:schemeClr val="bg1"/>
                </a:solidFill>
              </a:rPr>
              <a:t>KOKO PERHEEN TAPAHTUMA!</a:t>
            </a:r>
          </a:p>
          <a:p>
            <a:pPr algn="ctr"/>
            <a:r>
              <a:rPr lang="fi-FI" sz="2000" dirty="0">
                <a:solidFill>
                  <a:schemeClr val="bg1"/>
                </a:solidFill>
              </a:rPr>
              <a:t>torstaina xx.xx.2024 klo X</a:t>
            </a:r>
          </a:p>
          <a:p>
            <a:pPr algn="ctr"/>
            <a:endParaRPr lang="fi-FI" sz="2000" dirty="0"/>
          </a:p>
          <a:p>
            <a:pPr algn="ctr"/>
            <a:r>
              <a:rPr lang="fi-FI" sz="1800" dirty="0">
                <a:solidFill>
                  <a:schemeClr val="bg1"/>
                </a:solidFill>
              </a:rPr>
              <a:t>Ohjelmassa esimerkiksi esiintyjiä ja yhteistä tekemistä! Ilmoittaudu mukaan täältä (ilmoittautumislinkki tähän).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66000" y="0"/>
            <a:ext cx="10692000" cy="10692000"/>
          </a:xfrm>
          <a:custGeom>
            <a:avLst/>
            <a:gdLst/>
            <a:ahLst/>
            <a:cxnLst/>
            <a:rect l="l" t="t" r="r" b="b"/>
            <a:pathLst>
              <a:path w="10692000" h="10692000">
                <a:moveTo>
                  <a:pt x="0" y="0"/>
                </a:moveTo>
                <a:lnTo>
                  <a:pt x="10692000" y="0"/>
                </a:lnTo>
                <a:lnTo>
                  <a:pt x="10692000" y="10692000"/>
                </a:lnTo>
                <a:lnTo>
                  <a:pt x="0" y="10692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263" r="-22263"/>
            </a:stretch>
          </a:blipFill>
        </p:spPr>
        <p:txBody>
          <a:bodyPr/>
          <a:lstStyle/>
          <a:p>
            <a:endParaRPr lang="fi-FI" dirty="0"/>
          </a:p>
        </p:txBody>
      </p:sp>
      <p:sp>
        <p:nvSpPr>
          <p:cNvPr id="3" name="Freeform 3"/>
          <p:cNvSpPr/>
          <p:nvPr/>
        </p:nvSpPr>
        <p:spPr>
          <a:xfrm>
            <a:off x="4795994" y="475094"/>
            <a:ext cx="2512814" cy="2512814"/>
          </a:xfrm>
          <a:custGeom>
            <a:avLst/>
            <a:gdLst/>
            <a:ahLst/>
            <a:cxnLst/>
            <a:rect l="l" t="t" r="r" b="b"/>
            <a:pathLst>
              <a:path w="2512814" h="2512814">
                <a:moveTo>
                  <a:pt x="0" y="0"/>
                </a:moveTo>
                <a:lnTo>
                  <a:pt x="2512813" y="0"/>
                </a:lnTo>
                <a:lnTo>
                  <a:pt x="2512813" y="2512814"/>
                </a:lnTo>
                <a:lnTo>
                  <a:pt x="0" y="251281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4" name="Freeform 4"/>
          <p:cNvSpPr/>
          <p:nvPr/>
        </p:nvSpPr>
        <p:spPr>
          <a:xfrm>
            <a:off x="756000" y="9284329"/>
            <a:ext cx="2657797" cy="651671"/>
          </a:xfrm>
          <a:custGeom>
            <a:avLst/>
            <a:gdLst/>
            <a:ahLst/>
            <a:cxnLst/>
            <a:rect l="l" t="t" r="r" b="b"/>
            <a:pathLst>
              <a:path w="2657797" h="651671">
                <a:moveTo>
                  <a:pt x="0" y="0"/>
                </a:moveTo>
                <a:lnTo>
                  <a:pt x="2657797" y="0"/>
                </a:lnTo>
                <a:lnTo>
                  <a:pt x="2657797" y="651671"/>
                </a:lnTo>
                <a:lnTo>
                  <a:pt x="0" y="6516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5" name="TextBox 5"/>
          <p:cNvSpPr txBox="1"/>
          <p:nvPr/>
        </p:nvSpPr>
        <p:spPr>
          <a:xfrm>
            <a:off x="756000" y="915758"/>
            <a:ext cx="4272834" cy="14258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04"/>
              </a:lnSpc>
            </a:pPr>
            <a:r>
              <a:rPr lang="en-US" sz="493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vi är med!</a:t>
            </a:r>
          </a:p>
          <a:p>
            <a:pPr algn="l">
              <a:lnSpc>
                <a:spcPts val="4448"/>
              </a:lnSpc>
            </a:pPr>
            <a:r>
              <a:rPr lang="en-US" sz="3177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veckan för barnets rättigheter</a:t>
            </a:r>
          </a:p>
        </p:txBody>
      </p:sp>
      <p:sp>
        <p:nvSpPr>
          <p:cNvPr id="6" name="Freeform 6"/>
          <p:cNvSpPr/>
          <p:nvPr/>
        </p:nvSpPr>
        <p:spPr>
          <a:xfrm>
            <a:off x="4795994" y="6225922"/>
            <a:ext cx="2764006" cy="4466078"/>
          </a:xfrm>
          <a:custGeom>
            <a:avLst/>
            <a:gdLst/>
            <a:ahLst/>
            <a:cxnLst/>
            <a:rect l="l" t="t" r="r" b="b"/>
            <a:pathLst>
              <a:path w="2764006" h="4466078">
                <a:moveTo>
                  <a:pt x="0" y="0"/>
                </a:moveTo>
                <a:lnTo>
                  <a:pt x="2764006" y="0"/>
                </a:lnTo>
                <a:lnTo>
                  <a:pt x="2764006" y="4466078"/>
                </a:lnTo>
                <a:lnTo>
                  <a:pt x="0" y="446607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7" name="TextBox 7"/>
          <p:cNvSpPr txBox="1"/>
          <p:nvPr/>
        </p:nvSpPr>
        <p:spPr>
          <a:xfrm>
            <a:off x="4679289" y="5208617"/>
            <a:ext cx="2746224" cy="7419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48"/>
              </a:lnSpc>
            </a:pPr>
            <a:r>
              <a:rPr lang="en-US" sz="217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Trevlig</a:t>
            </a:r>
            <a:r>
              <a:rPr lang="en-US" sz="217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217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Veckan</a:t>
            </a:r>
            <a:r>
              <a:rPr lang="en-US" sz="217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för </a:t>
            </a:r>
          </a:p>
          <a:p>
            <a:pPr algn="ctr">
              <a:lnSpc>
                <a:spcPts val="3048"/>
              </a:lnSpc>
            </a:pPr>
            <a:r>
              <a:rPr lang="en-US" sz="217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barnets</a:t>
            </a:r>
            <a:r>
              <a:rPr lang="en-US" sz="217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217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rättigheter</a:t>
            </a:r>
            <a:r>
              <a:rPr lang="en-US" sz="217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!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0640DE2-ED35-3504-905A-3C1C2449F27C}"/>
              </a:ext>
            </a:extLst>
          </p:cNvPr>
          <p:cNvSpPr txBox="1"/>
          <p:nvPr/>
        </p:nvSpPr>
        <p:spPr>
          <a:xfrm>
            <a:off x="577850" y="4804358"/>
            <a:ext cx="3657600" cy="237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</a:rPr>
              <a:t>KOKO PERHEEN TAPAHTUMA!</a:t>
            </a:r>
          </a:p>
          <a:p>
            <a:r>
              <a:rPr lang="fi-FI" sz="2000" dirty="0">
                <a:solidFill>
                  <a:schemeClr val="bg1"/>
                </a:solidFill>
              </a:rPr>
              <a:t>torstaina xx.xx.2024 klo X</a:t>
            </a:r>
          </a:p>
          <a:p>
            <a:endParaRPr lang="fi-FI" sz="2000" dirty="0"/>
          </a:p>
          <a:p>
            <a:r>
              <a:rPr lang="fi-FI" sz="1800" dirty="0">
                <a:solidFill>
                  <a:schemeClr val="bg1"/>
                </a:solidFill>
              </a:rPr>
              <a:t>Ohjelmassa esimerkiksi esiintyjiä ja yhteistä tekemistä! Ilmoittaudu mukaan täältä </a:t>
            </a:r>
          </a:p>
          <a:p>
            <a:r>
              <a:rPr lang="fi-FI" sz="1800" dirty="0">
                <a:solidFill>
                  <a:schemeClr val="bg1"/>
                </a:solidFill>
              </a:rPr>
              <a:t>(ilmoittautumislinkki tähän).</a:t>
            </a:r>
          </a:p>
          <a:p>
            <a:endParaRPr lang="fi-FI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2F184060-36C2-6FC3-4ADA-A4DBD0862881}"/>
              </a:ext>
            </a:extLst>
          </p:cNvPr>
          <p:cNvSpPr txBox="1"/>
          <p:nvPr/>
        </p:nvSpPr>
        <p:spPr>
          <a:xfrm>
            <a:off x="692150" y="3055254"/>
            <a:ext cx="6172200" cy="1109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 dirty="0">
                <a:solidFill>
                  <a:schemeClr val="bg1"/>
                </a:solidFill>
              </a:rPr>
              <a:t>(Esimerkkitapahtuma, muokkaathan alle oman tapahtumasi tiedot. Muokkaa lisäksi tarvittavat logot alle. Lisätessäsi kuvaa voit valita kuvan kohdalla valikosta ’Vie eteen’, jolloin kuvan siirtäminen on helpompaa.)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Valo Työtilan dokumentti" ma:contentTypeID="0x010100D97B88E924714D2BA8DA46FB397A5DA800FD8EA1703552DB458382401083622217" ma:contentTypeVersion="24" ma:contentTypeDescription="Luo uusi asiakirja." ma:contentTypeScope="" ma:versionID="6efdca5ce82e05c66a2cc9fb14f0c107">
  <xsd:schema xmlns:xsd="http://www.w3.org/2001/XMLSchema" xmlns:xs="http://www.w3.org/2001/XMLSchema" xmlns:p="http://schemas.microsoft.com/office/2006/metadata/properties" xmlns:ns2="17fe607d-d75d-45d3-8e2f-031d45c840e3" xmlns:ns3="9d49033e-65b7-4a65-8b66-273f3fc0fb6f" targetNamespace="http://schemas.microsoft.com/office/2006/metadata/properties" ma:root="true" ma:fieldsID="1578183ef99ab6705fad6b8b2bf4b3c0" ns2:_="" ns3:_="">
    <xsd:import namespace="17fe607d-d75d-45d3-8e2f-031d45c840e3"/>
    <xsd:import namespace="9d49033e-65b7-4a65-8b66-273f3fc0fb6f"/>
    <xsd:element name="properties">
      <xsd:complexType>
        <xsd:sequence>
          <xsd:element name="documentManagement">
            <xsd:complexType>
              <xsd:all>
                <xsd:element ref="ns2:ValoWorkspaceOwner" minOccurs="0"/>
                <xsd:element ref="ns2:ValoWorkspaceDocumentType" minOccurs="0"/>
                <xsd:element ref="ns2:ValoWorkspaceConfidentiality" minOccurs="0"/>
                <xsd:element ref="ns2:ValoWorkspacePreservationTime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e607d-d75d-45d3-8e2f-031d45c840e3" elementFormDefault="qualified">
    <xsd:import namespace="http://schemas.microsoft.com/office/2006/documentManagement/types"/>
    <xsd:import namespace="http://schemas.microsoft.com/office/infopath/2007/PartnerControls"/>
    <xsd:element name="ValoWorkspaceOwner" ma:index="8" nillable="true" ma:displayName="Omistaja" ma:list="UserInfo" ma:SharePointGroup="0" ma:internalName="ValoWorkspace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WorkspaceDocumentType" ma:index="9" nillable="true" ma:displayName="Dokumentin tyyppi" ma:internalName="ValoWorkspaceDocumentType">
      <xsd:simpleType>
        <xsd:restriction base="dms:Choice">
          <xsd:enumeration value="Ehdotus"/>
          <xsd:enumeration value="Esitys"/>
          <xsd:enumeration value="Lomake"/>
          <xsd:enumeration value="Muistio"/>
          <xsd:enumeration value="Ohje"/>
          <xsd:enumeration value="Raportti"/>
          <xsd:enumeration value="Sopimus"/>
          <xsd:enumeration value="Suunnitelma"/>
        </xsd:restriction>
      </xsd:simpleType>
    </xsd:element>
    <xsd:element name="ValoWorkspaceConfidentiality" ma:index="10" nillable="true" ma:displayName="Luottamuksellisuus" ma:default="Ei vielä julkinen" ma:internalName="ValoWorkspaceConfidentiality" ma:readOnly="false">
      <xsd:simpleType>
        <xsd:restriction base="dms:Choice">
          <xsd:enumeration value="Luottamuksellinen"/>
          <xsd:enumeration value="Julkinen"/>
          <xsd:enumeration value="Ei vielä julkinen"/>
        </xsd:restriction>
      </xsd:simpleType>
    </xsd:element>
    <xsd:element name="ValoWorkspacePreservationTime" ma:index="11" nillable="true" ma:displayName="Säilytysaika" ma:default="5 vuotta" ma:internalName="ValoWorkspacePreservationTime" ma:readOnly="false">
      <xsd:simpleType>
        <xsd:restriction base="dms:Choice">
          <xsd:enumeration value="1 vuosi"/>
          <xsd:enumeration value="5 vuotta"/>
          <xsd:enumeration value="10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0fa8196c-5904-4a67-8f11-6d5c4d5b1ab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d9d938f9-eafb-46c4-b3be-fda9fa08ec0f}" ma:internalName="TaxCatchAll" ma:showField="CatchAllData" ma:web="17fe607d-d75d-45d3-8e2f-031d45c840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d9d938f9-eafb-46c4-b3be-fda9fa08ec0f}" ma:internalName="TaxCatchAllLabel" ma:readOnly="true" ma:showField="CatchAllDataLabel" ma:web="17fe607d-d75d-45d3-8e2f-031d45c840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49033e-65b7-4a65-8b66-273f3fc0fb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1" nillable="true" ma:displayName="MediaServiceAuto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Kuvien tunnisteet" ma:readOnly="false" ma:fieldId="{5cf76f15-5ced-4ddc-b409-7134ff3c332f}" ma:taxonomyMulti="true" ma:sspId="0fa8196c-5904-4a67-8f11-6d5c4d5b1a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oWorkspaceConfidentiality xmlns="17fe607d-d75d-45d3-8e2f-031d45c840e3">Ei vielä julkinen</ValoWorkspaceConfidentiality>
    <lcf76f155ced4ddcb4097134ff3c332f xmlns="9d49033e-65b7-4a65-8b66-273f3fc0fb6f">
      <Terms xmlns="http://schemas.microsoft.com/office/infopath/2007/PartnerControls"/>
    </lcf76f155ced4ddcb4097134ff3c332f>
    <ValoWorkspacePreservationTime xmlns="17fe607d-d75d-45d3-8e2f-031d45c840e3">5 vuotta</ValoWorkspacePreservationTime>
    <ValoWorkspaceOwner xmlns="17fe607d-d75d-45d3-8e2f-031d45c840e3">
      <UserInfo>
        <DisplayName/>
        <AccountId xsi:nil="true"/>
        <AccountType/>
      </UserInfo>
    </ValoWorkspaceOwner>
    <ValoWorkspaceDocumentType xmlns="17fe607d-d75d-45d3-8e2f-031d45c840e3" xsi:nil="true"/>
    <TaxCatchAll xmlns="17fe607d-d75d-45d3-8e2f-031d45c840e3" xsi:nil="true"/>
    <TaxKeywordTaxHTField xmlns="17fe607d-d75d-45d3-8e2f-031d45c840e3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3C694358-724D-4E56-948F-3A0939DC7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fe607d-d75d-45d3-8e2f-031d45c840e3"/>
    <ds:schemaRef ds:uri="9d49033e-65b7-4a65-8b66-273f3fc0fb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9E87B8-10CB-49B7-B458-47E11D77A5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3748CA-E9B1-4DC8-9898-A233A00F2352}">
  <ds:schemaRefs>
    <ds:schemaRef ds:uri="http://schemas.microsoft.com/office/2006/metadata/properties"/>
    <ds:schemaRef ds:uri="http://schemas.microsoft.com/office/infopath/2007/PartnerControls"/>
    <ds:schemaRef ds:uri="17fe607d-d75d-45d3-8e2f-031d45c840e3"/>
    <ds:schemaRef ds:uri="9d49033e-65b7-4a65-8b66-273f3fc0fb6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136</Words>
  <Application>Microsoft Office PowerPoint</Application>
  <PresentationFormat>Mukautettu</PresentationFormat>
  <Paragraphs>17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Calibri</vt:lpstr>
      <vt:lpstr>Nigma</vt:lpstr>
      <vt:lpstr>Arial</vt:lpstr>
      <vt:lpstr>Office Theme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Liitutaulufontti (Asiakirja (A4))</dc:title>
  <dc:creator>Marimilla Hietava</dc:creator>
  <cp:lastModifiedBy>Auli Laine</cp:lastModifiedBy>
  <cp:revision>2</cp:revision>
  <dcterms:created xsi:type="dcterms:W3CDTF">2006-08-16T00:00:00Z</dcterms:created>
  <dcterms:modified xsi:type="dcterms:W3CDTF">2024-09-13T10:30:41Z</dcterms:modified>
  <dc:identifier>DAGP5OiA0bM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0x010100D97B88E924714D2BA8DA46FB397A5DA800FD8EA1703552DB458382401083622217</vt:lpwstr>
  </property>
  <property fmtid="{D5CDD505-2E9C-101B-9397-08002B2CF9AE}" pid="3" name="TaxKeyword">
    <vt:lpwstr/>
  </property>
  <property fmtid="{D5CDD505-2E9C-101B-9397-08002B2CF9AE}" pid="4" name="MediaServiceImageTags">
    <vt:lpwstr/>
  </property>
</Properties>
</file>