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32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7256463" cy="10387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0409E5-6046-435F-82B8-06745F4B9EC8}" v="23" dt="2022-09-30T09:36:08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163" autoAdjust="0"/>
  </p:normalViewPr>
  <p:slideViewPr>
    <p:cSldViewPr snapToGrid="0">
      <p:cViewPr varScale="1">
        <p:scale>
          <a:sx n="51" d="100"/>
          <a:sy n="51" d="100"/>
        </p:scale>
        <p:origin x="261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213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li Laine" userId="aa629bea-ab25-4924-aa99-e0b8472a6f86" providerId="ADAL" clId="{AC0409E5-6046-435F-82B8-06745F4B9EC8}"/>
    <pc:docChg chg="undo custSel modSld">
      <pc:chgData name="Auli Laine" userId="aa629bea-ab25-4924-aa99-e0b8472a6f86" providerId="ADAL" clId="{AC0409E5-6046-435F-82B8-06745F4B9EC8}" dt="2022-09-30T09:35:56.163" v="51" actId="3626"/>
      <pc:docMkLst>
        <pc:docMk/>
      </pc:docMkLst>
      <pc:sldChg chg="addSp modSp mod">
        <pc:chgData name="Auli Laine" userId="aa629bea-ab25-4924-aa99-e0b8472a6f86" providerId="ADAL" clId="{AC0409E5-6046-435F-82B8-06745F4B9EC8}" dt="2022-09-30T09:26:42.134" v="23" actId="14100"/>
        <pc:sldMkLst>
          <pc:docMk/>
          <pc:sldMk cId="2190271560" sldId="260"/>
        </pc:sldMkLst>
        <pc:spChg chg="add mod">
          <ac:chgData name="Auli Laine" userId="aa629bea-ab25-4924-aa99-e0b8472a6f86" providerId="ADAL" clId="{AC0409E5-6046-435F-82B8-06745F4B9EC8}" dt="2022-09-30T09:26:42.134" v="23" actId="14100"/>
          <ac:spMkLst>
            <pc:docMk/>
            <pc:sldMk cId="2190271560" sldId="260"/>
            <ac:spMk id="2" creationId="{1F7D8F2A-5A83-1086-83B8-37D444D57937}"/>
          </ac:spMkLst>
        </pc:spChg>
      </pc:sldChg>
      <pc:sldChg chg="addSp delSp modSp mod">
        <pc:chgData name="Auli Laine" userId="aa629bea-ab25-4924-aa99-e0b8472a6f86" providerId="ADAL" clId="{AC0409E5-6046-435F-82B8-06745F4B9EC8}" dt="2022-09-30T09:26:58.388" v="27" actId="1076"/>
        <pc:sldMkLst>
          <pc:docMk/>
          <pc:sldMk cId="1498741828" sldId="263"/>
        </pc:sldMkLst>
        <pc:spChg chg="add del mod">
          <ac:chgData name="Auli Laine" userId="aa629bea-ab25-4924-aa99-e0b8472a6f86" providerId="ADAL" clId="{AC0409E5-6046-435F-82B8-06745F4B9EC8}" dt="2022-09-30T09:26:52.295" v="24" actId="478"/>
          <ac:spMkLst>
            <pc:docMk/>
            <pc:sldMk cId="1498741828" sldId="263"/>
            <ac:spMk id="3" creationId="{009D0558-36CD-6A23-77B8-AEA63335052D}"/>
          </ac:spMkLst>
        </pc:spChg>
        <pc:spChg chg="add mod">
          <ac:chgData name="Auli Laine" userId="aa629bea-ab25-4924-aa99-e0b8472a6f86" providerId="ADAL" clId="{AC0409E5-6046-435F-82B8-06745F4B9EC8}" dt="2022-09-30T09:26:58.388" v="27" actId="1076"/>
          <ac:spMkLst>
            <pc:docMk/>
            <pc:sldMk cId="1498741828" sldId="263"/>
            <ac:spMk id="4" creationId="{18EE2141-9B2F-0699-2EDC-6E57306CFAE0}"/>
          </ac:spMkLst>
        </pc:spChg>
      </pc:sldChg>
      <pc:sldChg chg="addSp delSp modSp mod">
        <pc:chgData name="Auli Laine" userId="aa629bea-ab25-4924-aa99-e0b8472a6f86" providerId="ADAL" clId="{AC0409E5-6046-435F-82B8-06745F4B9EC8}" dt="2022-09-30T09:33:43.481" v="48" actId="3626"/>
        <pc:sldMkLst>
          <pc:docMk/>
          <pc:sldMk cId="3139342672" sldId="265"/>
        </pc:sldMkLst>
        <pc:spChg chg="add del">
          <ac:chgData name="Auli Laine" userId="aa629bea-ab25-4924-aa99-e0b8472a6f86" providerId="ADAL" clId="{AC0409E5-6046-435F-82B8-06745F4B9EC8}" dt="2022-09-30T09:27:50.078" v="29" actId="22"/>
          <ac:spMkLst>
            <pc:docMk/>
            <pc:sldMk cId="3139342672" sldId="265"/>
            <ac:spMk id="4" creationId="{A4B2343A-D92E-FAAE-F3D4-4DBFD5BACC32}"/>
          </ac:spMkLst>
        </pc:spChg>
        <pc:spChg chg="add mod">
          <ac:chgData name="Auli Laine" userId="aa629bea-ab25-4924-aa99-e0b8472a6f86" providerId="ADAL" clId="{AC0409E5-6046-435F-82B8-06745F4B9EC8}" dt="2022-09-30T09:33:43.481" v="48" actId="3626"/>
          <ac:spMkLst>
            <pc:docMk/>
            <pc:sldMk cId="3139342672" sldId="265"/>
            <ac:spMk id="5" creationId="{439479CA-7C2E-7CDF-15EB-16C98BBDAE3E}"/>
          </ac:spMkLst>
        </pc:spChg>
      </pc:sldChg>
      <pc:sldChg chg="addSp modSp mod">
        <pc:chgData name="Auli Laine" userId="aa629bea-ab25-4924-aa99-e0b8472a6f86" providerId="ADAL" clId="{AC0409E5-6046-435F-82B8-06745F4B9EC8}" dt="2022-09-30T09:29:15.383" v="34" actId="3626"/>
        <pc:sldMkLst>
          <pc:docMk/>
          <pc:sldMk cId="2610748524" sldId="271"/>
        </pc:sldMkLst>
        <pc:spChg chg="add mod">
          <ac:chgData name="Auli Laine" userId="aa629bea-ab25-4924-aa99-e0b8472a6f86" providerId="ADAL" clId="{AC0409E5-6046-435F-82B8-06745F4B9EC8}" dt="2022-09-30T09:29:15.383" v="34" actId="3626"/>
          <ac:spMkLst>
            <pc:docMk/>
            <pc:sldMk cId="2610748524" sldId="271"/>
            <ac:spMk id="3" creationId="{8BFCEDED-3401-0DBE-FF9B-B74F0D2A2891}"/>
          </ac:spMkLst>
        </pc:spChg>
      </pc:sldChg>
      <pc:sldChg chg="addSp modSp mod">
        <pc:chgData name="Auli Laine" userId="aa629bea-ab25-4924-aa99-e0b8472a6f86" providerId="ADAL" clId="{AC0409E5-6046-435F-82B8-06745F4B9EC8}" dt="2022-09-30T09:30:02.738" v="38" actId="1076"/>
        <pc:sldMkLst>
          <pc:docMk/>
          <pc:sldMk cId="2495230606" sldId="274"/>
        </pc:sldMkLst>
        <pc:spChg chg="add mod">
          <ac:chgData name="Auli Laine" userId="aa629bea-ab25-4924-aa99-e0b8472a6f86" providerId="ADAL" clId="{AC0409E5-6046-435F-82B8-06745F4B9EC8}" dt="2022-09-30T09:30:02.738" v="38" actId="1076"/>
          <ac:spMkLst>
            <pc:docMk/>
            <pc:sldMk cId="2495230606" sldId="274"/>
            <ac:spMk id="3" creationId="{D811A3FD-CDAD-D8EB-C065-9659DA57674A}"/>
          </ac:spMkLst>
        </pc:spChg>
      </pc:sldChg>
      <pc:sldChg chg="addSp modSp mod">
        <pc:chgData name="Auli Laine" userId="aa629bea-ab25-4924-aa99-e0b8472a6f86" providerId="ADAL" clId="{AC0409E5-6046-435F-82B8-06745F4B9EC8}" dt="2022-09-30T09:30:35.953" v="40" actId="1076"/>
        <pc:sldMkLst>
          <pc:docMk/>
          <pc:sldMk cId="1741196453" sldId="277"/>
        </pc:sldMkLst>
        <pc:spChg chg="add mod">
          <ac:chgData name="Auli Laine" userId="aa629bea-ab25-4924-aa99-e0b8472a6f86" providerId="ADAL" clId="{AC0409E5-6046-435F-82B8-06745F4B9EC8}" dt="2022-09-30T09:30:35.953" v="40" actId="1076"/>
          <ac:spMkLst>
            <pc:docMk/>
            <pc:sldMk cId="1741196453" sldId="277"/>
            <ac:spMk id="3" creationId="{5B13C4FB-396E-BDD8-4352-32474BC2B855}"/>
          </ac:spMkLst>
        </pc:spChg>
      </pc:sldChg>
      <pc:sldChg chg="addSp modSp mod">
        <pc:chgData name="Auli Laine" userId="aa629bea-ab25-4924-aa99-e0b8472a6f86" providerId="ADAL" clId="{AC0409E5-6046-435F-82B8-06745F4B9EC8}" dt="2022-09-30T09:35:18.209" v="50" actId="3626"/>
        <pc:sldMkLst>
          <pc:docMk/>
          <pc:sldMk cId="819515357" sldId="280"/>
        </pc:sldMkLst>
        <pc:spChg chg="add mod">
          <ac:chgData name="Auli Laine" userId="aa629bea-ab25-4924-aa99-e0b8472a6f86" providerId="ADAL" clId="{AC0409E5-6046-435F-82B8-06745F4B9EC8}" dt="2022-09-30T09:35:18.209" v="50" actId="3626"/>
          <ac:spMkLst>
            <pc:docMk/>
            <pc:sldMk cId="819515357" sldId="280"/>
            <ac:spMk id="3" creationId="{5EACAB6F-6D1F-3B82-383B-FBF801E091B6}"/>
          </ac:spMkLst>
        </pc:spChg>
      </pc:sldChg>
      <pc:sldChg chg="addSp modSp mod">
        <pc:chgData name="Auli Laine" userId="aa629bea-ab25-4924-aa99-e0b8472a6f86" providerId="ADAL" clId="{AC0409E5-6046-435F-82B8-06745F4B9EC8}" dt="2022-09-30T09:35:56.163" v="51" actId="3626"/>
        <pc:sldMkLst>
          <pc:docMk/>
          <pc:sldMk cId="699389264" sldId="282"/>
        </pc:sldMkLst>
        <pc:spChg chg="add mod">
          <ac:chgData name="Auli Laine" userId="aa629bea-ab25-4924-aa99-e0b8472a6f86" providerId="ADAL" clId="{AC0409E5-6046-435F-82B8-06745F4B9EC8}" dt="2022-09-30T09:35:56.163" v="51" actId="3626"/>
          <ac:spMkLst>
            <pc:docMk/>
            <pc:sldMk cId="699389264" sldId="282"/>
            <ac:spMk id="3" creationId="{D77B63C7-AD5B-4B1E-CDB8-82C139F65F53}"/>
          </ac:spMkLst>
        </pc:spChg>
      </pc:sldChg>
      <pc:sldChg chg="addSp modSp mod">
        <pc:chgData name="Auli Laine" userId="aa629bea-ab25-4924-aa99-e0b8472a6f86" providerId="ADAL" clId="{AC0409E5-6046-435F-82B8-06745F4B9EC8}" dt="2022-09-30T09:32:31.674" v="47" actId="3626"/>
        <pc:sldMkLst>
          <pc:docMk/>
          <pc:sldMk cId="3978335590" sldId="283"/>
        </pc:sldMkLst>
        <pc:spChg chg="add mod">
          <ac:chgData name="Auli Laine" userId="aa629bea-ab25-4924-aa99-e0b8472a6f86" providerId="ADAL" clId="{AC0409E5-6046-435F-82B8-06745F4B9EC8}" dt="2022-09-30T09:32:31.674" v="47" actId="3626"/>
          <ac:spMkLst>
            <pc:docMk/>
            <pc:sldMk cId="3978335590" sldId="283"/>
            <ac:spMk id="3" creationId="{ADFC2C95-6CD7-983A-768E-9F698A45B4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3C8A8-37A5-4D42-BE9F-57AB603129AF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351088" y="1143000"/>
            <a:ext cx="2155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1439C-8C1E-40A7-AD6D-03BF6F0B01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888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439C-8C1E-40A7-AD6D-03BF6F0B013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274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235" y="1699913"/>
            <a:ext cx="6167994" cy="3616219"/>
          </a:xfrm>
        </p:spPr>
        <p:txBody>
          <a:bodyPr anchor="b"/>
          <a:lstStyle>
            <a:lvl1pPr algn="ctr">
              <a:defRPr sz="4762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58" y="5455587"/>
            <a:ext cx="5442347" cy="2507790"/>
          </a:xfrm>
        </p:spPr>
        <p:txBody>
          <a:bodyPr/>
          <a:lstStyle>
            <a:lvl1pPr marL="0" indent="0" algn="ctr">
              <a:buNone/>
              <a:defRPr sz="1905"/>
            </a:lvl1pPr>
            <a:lvl2pPr marL="362834" indent="0" algn="ctr">
              <a:buNone/>
              <a:defRPr sz="1587"/>
            </a:lvl2pPr>
            <a:lvl3pPr marL="725668" indent="0" algn="ctr">
              <a:buNone/>
              <a:defRPr sz="1428"/>
            </a:lvl3pPr>
            <a:lvl4pPr marL="1088502" indent="0" algn="ctr">
              <a:buNone/>
              <a:defRPr sz="1270"/>
            </a:lvl4pPr>
            <a:lvl5pPr marL="1451336" indent="0" algn="ctr">
              <a:buNone/>
              <a:defRPr sz="1270"/>
            </a:lvl5pPr>
            <a:lvl6pPr marL="1814170" indent="0" algn="ctr">
              <a:buNone/>
              <a:defRPr sz="1270"/>
            </a:lvl6pPr>
            <a:lvl7pPr marL="2177004" indent="0" algn="ctr">
              <a:buNone/>
              <a:defRPr sz="1270"/>
            </a:lvl7pPr>
            <a:lvl8pPr marL="2539837" indent="0" algn="ctr">
              <a:buNone/>
              <a:defRPr sz="1270"/>
            </a:lvl8pPr>
            <a:lvl9pPr marL="2902671" indent="0" algn="ctr">
              <a:buNone/>
              <a:defRPr sz="127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83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454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92907" y="553012"/>
            <a:ext cx="1564675" cy="8802513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8882" y="553012"/>
            <a:ext cx="4603319" cy="880251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173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1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03" y="2589543"/>
            <a:ext cx="6258699" cy="4320708"/>
          </a:xfrm>
        </p:spPr>
        <p:txBody>
          <a:bodyPr anchor="b"/>
          <a:lstStyle>
            <a:lvl1pPr>
              <a:defRPr sz="4762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03" y="6951127"/>
            <a:ext cx="6258699" cy="2272158"/>
          </a:xfrm>
        </p:spPr>
        <p:txBody>
          <a:bodyPr/>
          <a:lstStyle>
            <a:lvl1pPr marL="0" indent="0">
              <a:buNone/>
              <a:defRPr sz="1905">
                <a:solidFill>
                  <a:schemeClr val="tx1"/>
                </a:solidFill>
              </a:defRPr>
            </a:lvl1pPr>
            <a:lvl2pPr marL="3628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2pPr>
            <a:lvl3pPr marL="725668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3pPr>
            <a:lvl4pPr marL="1088502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4pPr>
            <a:lvl5pPr marL="1451336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5pPr>
            <a:lvl6pPr marL="1814170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6pPr>
            <a:lvl7pPr marL="2177004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7pPr>
            <a:lvl8pPr marL="2539837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8pPr>
            <a:lvl9pPr marL="2902671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379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882" y="2765061"/>
            <a:ext cx="3083997" cy="659046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3584" y="2765061"/>
            <a:ext cx="3083997" cy="659046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219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27" y="553014"/>
            <a:ext cx="6258699" cy="200767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828" y="2546262"/>
            <a:ext cx="3069823" cy="1247883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834" indent="0">
              <a:buNone/>
              <a:defRPr sz="1587" b="1"/>
            </a:lvl2pPr>
            <a:lvl3pPr marL="725668" indent="0">
              <a:buNone/>
              <a:defRPr sz="1428" b="1"/>
            </a:lvl3pPr>
            <a:lvl4pPr marL="1088502" indent="0">
              <a:buNone/>
              <a:defRPr sz="1270" b="1"/>
            </a:lvl4pPr>
            <a:lvl5pPr marL="1451336" indent="0">
              <a:buNone/>
              <a:defRPr sz="1270" b="1"/>
            </a:lvl5pPr>
            <a:lvl6pPr marL="1814170" indent="0">
              <a:buNone/>
              <a:defRPr sz="1270" b="1"/>
            </a:lvl6pPr>
            <a:lvl7pPr marL="2177004" indent="0">
              <a:buNone/>
              <a:defRPr sz="1270" b="1"/>
            </a:lvl7pPr>
            <a:lvl8pPr marL="2539837" indent="0">
              <a:buNone/>
              <a:defRPr sz="1270" b="1"/>
            </a:lvl8pPr>
            <a:lvl9pPr marL="2902671" indent="0">
              <a:buNone/>
              <a:defRPr sz="127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828" y="3794145"/>
            <a:ext cx="3069823" cy="558061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3585" y="2546262"/>
            <a:ext cx="3084942" cy="1247883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834" indent="0">
              <a:buNone/>
              <a:defRPr sz="1587" b="1"/>
            </a:lvl2pPr>
            <a:lvl3pPr marL="725668" indent="0">
              <a:buNone/>
              <a:defRPr sz="1428" b="1"/>
            </a:lvl3pPr>
            <a:lvl4pPr marL="1088502" indent="0">
              <a:buNone/>
              <a:defRPr sz="1270" b="1"/>
            </a:lvl4pPr>
            <a:lvl5pPr marL="1451336" indent="0">
              <a:buNone/>
              <a:defRPr sz="1270" b="1"/>
            </a:lvl5pPr>
            <a:lvl6pPr marL="1814170" indent="0">
              <a:buNone/>
              <a:defRPr sz="1270" b="1"/>
            </a:lvl6pPr>
            <a:lvl7pPr marL="2177004" indent="0">
              <a:buNone/>
              <a:defRPr sz="1270" b="1"/>
            </a:lvl7pPr>
            <a:lvl8pPr marL="2539837" indent="0">
              <a:buNone/>
              <a:defRPr sz="1270" b="1"/>
            </a:lvl8pPr>
            <a:lvl9pPr marL="2902671" indent="0">
              <a:buNone/>
              <a:defRPr sz="127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73585" y="3794145"/>
            <a:ext cx="3084942" cy="558061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84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651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37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27" y="692468"/>
            <a:ext cx="2340398" cy="2423636"/>
          </a:xfrm>
        </p:spPr>
        <p:txBody>
          <a:bodyPr anchor="b"/>
          <a:lstStyle>
            <a:lvl1pPr>
              <a:defRPr sz="254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942" y="1495540"/>
            <a:ext cx="3673584" cy="7381512"/>
          </a:xfrm>
        </p:spPr>
        <p:txBody>
          <a:bodyPr/>
          <a:lstStyle>
            <a:lvl1pPr>
              <a:defRPr sz="2540"/>
            </a:lvl1pPr>
            <a:lvl2pPr>
              <a:defRPr sz="2222"/>
            </a:lvl2pPr>
            <a:lvl3pPr>
              <a:defRPr sz="1905"/>
            </a:lvl3pPr>
            <a:lvl4pPr>
              <a:defRPr sz="1587"/>
            </a:lvl4pPr>
            <a:lvl5pPr>
              <a:defRPr sz="1587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827" y="3116104"/>
            <a:ext cx="2340398" cy="5772968"/>
          </a:xfrm>
        </p:spPr>
        <p:txBody>
          <a:bodyPr/>
          <a:lstStyle>
            <a:lvl1pPr marL="0" indent="0">
              <a:buNone/>
              <a:defRPr sz="1270"/>
            </a:lvl1pPr>
            <a:lvl2pPr marL="362834" indent="0">
              <a:buNone/>
              <a:defRPr sz="1111"/>
            </a:lvl2pPr>
            <a:lvl3pPr marL="725668" indent="0">
              <a:buNone/>
              <a:defRPr sz="952"/>
            </a:lvl3pPr>
            <a:lvl4pPr marL="1088502" indent="0">
              <a:buNone/>
              <a:defRPr sz="794"/>
            </a:lvl4pPr>
            <a:lvl5pPr marL="1451336" indent="0">
              <a:buNone/>
              <a:defRPr sz="794"/>
            </a:lvl5pPr>
            <a:lvl6pPr marL="1814170" indent="0">
              <a:buNone/>
              <a:defRPr sz="794"/>
            </a:lvl6pPr>
            <a:lvl7pPr marL="2177004" indent="0">
              <a:buNone/>
              <a:defRPr sz="794"/>
            </a:lvl7pPr>
            <a:lvl8pPr marL="2539837" indent="0">
              <a:buNone/>
              <a:defRPr sz="794"/>
            </a:lvl8pPr>
            <a:lvl9pPr marL="2902671" indent="0">
              <a:buNone/>
              <a:defRPr sz="794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717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27" y="692468"/>
            <a:ext cx="2340398" cy="2423636"/>
          </a:xfrm>
        </p:spPr>
        <p:txBody>
          <a:bodyPr anchor="b"/>
          <a:lstStyle>
            <a:lvl1pPr>
              <a:defRPr sz="254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84942" y="1495540"/>
            <a:ext cx="3673584" cy="7381512"/>
          </a:xfrm>
        </p:spPr>
        <p:txBody>
          <a:bodyPr anchor="t"/>
          <a:lstStyle>
            <a:lvl1pPr marL="0" indent="0">
              <a:buNone/>
              <a:defRPr sz="2540"/>
            </a:lvl1pPr>
            <a:lvl2pPr marL="362834" indent="0">
              <a:buNone/>
              <a:defRPr sz="2222"/>
            </a:lvl2pPr>
            <a:lvl3pPr marL="725668" indent="0">
              <a:buNone/>
              <a:defRPr sz="1905"/>
            </a:lvl3pPr>
            <a:lvl4pPr marL="1088502" indent="0">
              <a:buNone/>
              <a:defRPr sz="1587"/>
            </a:lvl4pPr>
            <a:lvl5pPr marL="1451336" indent="0">
              <a:buNone/>
              <a:defRPr sz="1587"/>
            </a:lvl5pPr>
            <a:lvl6pPr marL="1814170" indent="0">
              <a:buNone/>
              <a:defRPr sz="1587"/>
            </a:lvl6pPr>
            <a:lvl7pPr marL="2177004" indent="0">
              <a:buNone/>
              <a:defRPr sz="1587"/>
            </a:lvl7pPr>
            <a:lvl8pPr marL="2539837" indent="0">
              <a:buNone/>
              <a:defRPr sz="1587"/>
            </a:lvl8pPr>
            <a:lvl9pPr marL="2902671" indent="0">
              <a:buNone/>
              <a:defRPr sz="1587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827" y="3116104"/>
            <a:ext cx="2340398" cy="5772968"/>
          </a:xfrm>
        </p:spPr>
        <p:txBody>
          <a:bodyPr/>
          <a:lstStyle>
            <a:lvl1pPr marL="0" indent="0">
              <a:buNone/>
              <a:defRPr sz="1270"/>
            </a:lvl1pPr>
            <a:lvl2pPr marL="362834" indent="0">
              <a:buNone/>
              <a:defRPr sz="1111"/>
            </a:lvl2pPr>
            <a:lvl3pPr marL="725668" indent="0">
              <a:buNone/>
              <a:defRPr sz="952"/>
            </a:lvl3pPr>
            <a:lvl4pPr marL="1088502" indent="0">
              <a:buNone/>
              <a:defRPr sz="794"/>
            </a:lvl4pPr>
            <a:lvl5pPr marL="1451336" indent="0">
              <a:buNone/>
              <a:defRPr sz="794"/>
            </a:lvl5pPr>
            <a:lvl6pPr marL="1814170" indent="0">
              <a:buNone/>
              <a:defRPr sz="794"/>
            </a:lvl6pPr>
            <a:lvl7pPr marL="2177004" indent="0">
              <a:buNone/>
              <a:defRPr sz="794"/>
            </a:lvl7pPr>
            <a:lvl8pPr marL="2539837" indent="0">
              <a:buNone/>
              <a:defRPr sz="794"/>
            </a:lvl8pPr>
            <a:lvl9pPr marL="2902671" indent="0">
              <a:buNone/>
              <a:defRPr sz="794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595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882" y="553014"/>
            <a:ext cx="6258699" cy="200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882" y="2765061"/>
            <a:ext cx="6258699" cy="6590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8882" y="9627225"/>
            <a:ext cx="1632704" cy="553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A4D1E-9131-4B0A-B583-7C1BA8427EBD}" type="datetimeFigureOut">
              <a:rPr lang="fi-FI" smtClean="0"/>
              <a:t>30.9.2022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3704" y="9627225"/>
            <a:ext cx="2449056" cy="553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4877" y="9627225"/>
            <a:ext cx="1632704" cy="553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8B6D-0AC7-45D1-AB33-6981FE2101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919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25668" rtl="0" eaLnBrk="1" latinLnBrk="0" hangingPunct="1">
        <a:lnSpc>
          <a:spcPct val="90000"/>
        </a:lnSpc>
        <a:spcBef>
          <a:spcPct val="0"/>
        </a:spcBef>
        <a:buNone/>
        <a:defRPr sz="34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417" indent="-181417" algn="l" defTabSz="72566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07085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69919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995587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358420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721254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3084088" indent="-181417" algn="l" defTabSz="725668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https://www.tiktok.com/@suavarten_official/video/7005883467649060101?is_from_webapp=1&amp;sender_device=pc&amp;web_id=7108648617616000518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s://www.tiktok.com/@suavarten_official/video/6981404456181058822?is_from_webapp=1&amp;sender_device=pc&amp;web_id=7108648617616000518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hyperlink" Target="https://www.tiktok.com/@suavarten_official/video/6940301582512721158?is_from_webapp=1&amp;sender_device=pc&amp;web_id=7108648617616000518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hyperlink" Target="https://www.tiktok.com/@suavarten_official/video/6982097746555702529?is_from_webapp=1&amp;sender_device=pc&amp;web_id=7108648617616000518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hyperlink" Target="https://www.tiktok.com/@suavarten_official/video/6932820377525636358?is_from_webapp=1&amp;sender_device=pc&amp;web_id=7108648617616000518" TargetMode="Externa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hyperlink" Target="https://www.tiktok.com/@suavarten_official/video/6948086868764265733?is_from_webapp=1&amp;sender_device=pc&amp;web_id=7108648617616000518" TargetMode="Externa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tiktok.com/@suavarten_official/video/6951782070255406342?is_from_webapp=1&amp;sender_device=pc&amp;web_id=7108648617616000518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tiktok.com/@suavarten_official/video/7042655912753925381?is_from_webapp=1&amp;sender_device=pc&amp;web_id=7108648617616000518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tiktok.com/@suavarten_official/video/7096785659024723205?is_from_webapp=1&amp;sender_device=pc&amp;web_id=7108648617616000518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CB918D-2BA3-377F-183F-BE0D6272C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E4B97E9-DFC5-39E6-02DE-2D85AB9B6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96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F68D4D6-2BCB-E248-4AD1-E5C3A9B8C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0B4E194-E5AA-BC4C-F4D1-6477BC591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7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83E369D-AF67-6AED-482A-DE636324F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8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0CEB983-F683-3747-1E2A-134F30BC4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6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E58C8622-A4E3-CF3C-35FE-2082B0C64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8" y="3"/>
            <a:ext cx="7340637" cy="1038701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BFCEDED-3401-0DBE-FF9B-B74F0D2A2891}"/>
              </a:ext>
            </a:extLst>
          </p:cNvPr>
          <p:cNvSpPr txBox="1"/>
          <p:nvPr/>
        </p:nvSpPr>
        <p:spPr>
          <a:xfrm>
            <a:off x="5142237" y="8814217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6107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820A3A9-F302-86E7-AA38-D5DEE8882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9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4065985-8204-D0F4-B475-7323B3724C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F89FF7E3-6072-FA1F-537A-E68F25AEA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3" y="3"/>
            <a:ext cx="7340634" cy="1038701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811A3FD-CDAD-D8EB-C065-9659DA57674A}"/>
              </a:ext>
            </a:extLst>
          </p:cNvPr>
          <p:cNvSpPr txBox="1"/>
          <p:nvPr/>
        </p:nvSpPr>
        <p:spPr>
          <a:xfrm>
            <a:off x="104931" y="8304552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4952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7AF0E8C-F67D-FCBE-0851-FEE65DF77B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5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5E75F59-B870-787D-42EB-A45544DEF5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20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4F3775A-E56D-7821-B845-EAC9E69FE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A00C118D-566A-DCE4-2302-2BFC3818F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8" y="3"/>
            <a:ext cx="7340637" cy="1038701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B13C4FB-396E-BDD8-4352-32474BC2B855}"/>
              </a:ext>
            </a:extLst>
          </p:cNvPr>
          <p:cNvSpPr txBox="1"/>
          <p:nvPr/>
        </p:nvSpPr>
        <p:spPr>
          <a:xfrm>
            <a:off x="239842" y="7974769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7411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44246A9-D0F0-3F17-4006-CCEAA6261C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35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5F4D82-929A-ACC7-ADDA-FA44AF5B9B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6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F147365B-74BB-776A-170A-A53D669C0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3" y="3"/>
            <a:ext cx="7340634" cy="1038701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EACAB6F-6D1F-3B82-383B-FBF801E091B6}"/>
              </a:ext>
            </a:extLst>
          </p:cNvPr>
          <p:cNvSpPr txBox="1"/>
          <p:nvPr/>
        </p:nvSpPr>
        <p:spPr>
          <a:xfrm>
            <a:off x="239842" y="8799228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8195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46732B2-62F2-3FEC-4EB9-05C03C442D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44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">
            <a:hlinkClick r:id="" action="ppaction://media"/>
            <a:extLst>
              <a:ext uri="{FF2B5EF4-FFF2-40B4-BE49-F238E27FC236}">
                <a16:creationId xmlns:a16="http://schemas.microsoft.com/office/drawing/2014/main" id="{55B9F015-0109-3CF8-02F6-69290F724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3" y="3"/>
            <a:ext cx="7340634" cy="1038701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77B63C7-AD5B-4B1E-CDB8-82C139F65F53}"/>
              </a:ext>
            </a:extLst>
          </p:cNvPr>
          <p:cNvSpPr txBox="1"/>
          <p:nvPr/>
        </p:nvSpPr>
        <p:spPr>
          <a:xfrm>
            <a:off x="419724" y="9024080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6993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id="{B77085BF-F146-F12F-6F12-FD979DE5D2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3" y="3"/>
            <a:ext cx="7340634" cy="1038701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DFC2C95-6CD7-983A-768E-9F698A45B42E}"/>
              </a:ext>
            </a:extLst>
          </p:cNvPr>
          <p:cNvSpPr txBox="1"/>
          <p:nvPr/>
        </p:nvSpPr>
        <p:spPr>
          <a:xfrm>
            <a:off x="419724" y="9024080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9783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1EFB56C-2711-EE75-2EC0-E6F7EA735C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43D315B-0FCA-6005-523A-250F67E30D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1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2C4E6B8D-C104-B0C2-4757-D21EE2B32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8" y="3"/>
            <a:ext cx="7340637" cy="1038701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F7D8F2A-5A83-1086-83B8-37D444D57937}"/>
              </a:ext>
            </a:extLst>
          </p:cNvPr>
          <p:cNvSpPr txBox="1"/>
          <p:nvPr/>
        </p:nvSpPr>
        <p:spPr>
          <a:xfrm>
            <a:off x="1349726" y="8949128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1902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E7C8689-54FA-0E6D-8D6A-47C5F9924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8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F3D5419-C80B-8F94-B3F0-766DA749E0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1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382B545F-B679-A9FF-4D24-9C73FB85C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3" y="3"/>
            <a:ext cx="7340634" cy="1038701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8EE2141-9B2F-0699-2EDC-6E57306CFAE0}"/>
              </a:ext>
            </a:extLst>
          </p:cNvPr>
          <p:cNvSpPr txBox="1"/>
          <p:nvPr/>
        </p:nvSpPr>
        <p:spPr>
          <a:xfrm>
            <a:off x="959982" y="9203961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4987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9DCBCB5-1DC5-2E3C-6361-11E1A54F8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76" y="3"/>
            <a:ext cx="7342621" cy="10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7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6A3AC604-3E65-ECDF-2BC1-7F6BAC064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88" y="3"/>
            <a:ext cx="7340637" cy="1038701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39479CA-7C2E-7CDF-15EB-16C98BBDAE3E}"/>
              </a:ext>
            </a:extLst>
          </p:cNvPr>
          <p:cNvSpPr txBox="1"/>
          <p:nvPr/>
        </p:nvSpPr>
        <p:spPr>
          <a:xfrm>
            <a:off x="959982" y="9203961"/>
            <a:ext cx="20080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hlinkClick r:id="rId5"/>
              </a:rPr>
              <a:t>Linkki videoon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1393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Valo Työtilan dokumentti" ma:contentTypeID="0x010100D97B88E924714D2BA8DA46FB397A5DA800FD8EA1703552DB458382401083622217" ma:contentTypeVersion="22" ma:contentTypeDescription="Luo uusi asiakirja." ma:contentTypeScope="" ma:versionID="f7e0ab7ea108e68d2f18200cb4f24726">
  <xsd:schema xmlns:xsd="http://www.w3.org/2001/XMLSchema" xmlns:xs="http://www.w3.org/2001/XMLSchema" xmlns:p="http://schemas.microsoft.com/office/2006/metadata/properties" xmlns:ns2="17fe607d-d75d-45d3-8e2f-031d45c840e3" xmlns:ns3="9d49033e-65b7-4a65-8b66-273f3fc0fb6f" targetNamespace="http://schemas.microsoft.com/office/2006/metadata/properties" ma:root="true" ma:fieldsID="c405de89ce8381557dd1df2637299260" ns2:_="" ns3:_="">
    <xsd:import namespace="17fe607d-d75d-45d3-8e2f-031d45c840e3"/>
    <xsd:import namespace="9d49033e-65b7-4a65-8b66-273f3fc0fb6f"/>
    <xsd:element name="properties">
      <xsd:complexType>
        <xsd:sequence>
          <xsd:element name="documentManagement">
            <xsd:complexType>
              <xsd:all>
                <xsd:element ref="ns2:ValoWorkspaceOwner" minOccurs="0"/>
                <xsd:element ref="ns2:ValoWorkspaceDocumentType" minOccurs="0"/>
                <xsd:element ref="ns2:ValoWorkspaceConfidentiality" minOccurs="0"/>
                <xsd:element ref="ns2:ValoWorkspacePreservationTime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e607d-d75d-45d3-8e2f-031d45c840e3" elementFormDefault="qualified">
    <xsd:import namespace="http://schemas.microsoft.com/office/2006/documentManagement/types"/>
    <xsd:import namespace="http://schemas.microsoft.com/office/infopath/2007/PartnerControls"/>
    <xsd:element name="ValoWorkspaceOwner" ma:index="8" nillable="true" ma:displayName="Omistaja" ma:list="UserInfo" ma:SharePointGroup="0" ma:internalName="ValoWorkspac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aloWorkspaceDocumentType" ma:index="9" nillable="true" ma:displayName="Dokumentin tyyppi" ma:internalName="ValoWorkspaceDocumentType">
      <xsd:simpleType>
        <xsd:restriction base="dms:Choice">
          <xsd:enumeration value="Ehdotus"/>
          <xsd:enumeration value="Esitys"/>
          <xsd:enumeration value="Lomake"/>
          <xsd:enumeration value="Muistio"/>
          <xsd:enumeration value="Ohje"/>
          <xsd:enumeration value="Raportti"/>
          <xsd:enumeration value="Sopimus"/>
          <xsd:enumeration value="Suunnitelma"/>
        </xsd:restriction>
      </xsd:simpleType>
    </xsd:element>
    <xsd:element name="ValoWorkspaceConfidentiality" ma:index="10" nillable="true" ma:displayName="Luottamuksellisuus" ma:default="Ei vielä julkinen" ma:internalName="ValoWorkspaceConfidentiality" ma:readOnly="false">
      <xsd:simpleType>
        <xsd:restriction base="dms:Choice">
          <xsd:enumeration value="Luottamuksellinen"/>
          <xsd:enumeration value="Julkinen"/>
          <xsd:enumeration value="Ei vielä julkinen"/>
        </xsd:restriction>
      </xsd:simpleType>
    </xsd:element>
    <xsd:element name="ValoWorkspacePreservationTime" ma:index="11" nillable="true" ma:displayName="Säilytysaika" ma:default="5 vuotta" ma:internalName="ValoWorkspacePreservationTime" ma:readOnly="false">
      <xsd:simpleType>
        <xsd:restriction base="dms:Choice">
          <xsd:enumeration value="1 vuosi"/>
          <xsd:enumeration value="5 vuotta"/>
          <xsd:enumeration value="10 vuotta"/>
          <xsd:enumeration value="Aina"/>
        </xsd:restriction>
      </xsd:simpleType>
    </xsd:element>
    <xsd:element name="TaxKeywordTaxHTField" ma:index="12" nillable="true" ma:taxonomy="true" ma:internalName="TaxKeywordTaxHTField" ma:taxonomyFieldName="TaxKeyword" ma:displayName="Yrityksen avainsanat" ma:fieldId="{23f27201-bee3-471e-b2e7-b64fd8b7ca38}" ma:taxonomyMulti="true" ma:sspId="0fa8196c-5904-4a67-8f11-6d5c4d5b1a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d9d938f9-eafb-46c4-b3be-fda9fa08ec0f}" ma:internalName="TaxCatchAll" ma:showField="CatchAllData" ma:web="17fe607d-d75d-45d3-8e2f-031d45c840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d9d938f9-eafb-46c4-b3be-fda9fa08ec0f}" ma:internalName="TaxCatchAllLabel" ma:readOnly="true" ma:showField="CatchAllDataLabel" ma:web="17fe607d-d75d-45d3-8e2f-031d45c840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9033e-65b7-4a65-8b66-273f3fc0fb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Kuvien tunnisteet" ma:readOnly="false" ma:fieldId="{5cf76f15-5ced-4ddc-b409-7134ff3c332f}" ma:taxonomyMulti="true" ma:sspId="0fa8196c-5904-4a67-8f11-6d5c4d5b1a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0596C7-D444-4A95-A6A4-F530D5C3CB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C77BEC-C38F-4C33-B690-6DA39E5DE2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fe607d-d75d-45d3-8e2f-031d45c840e3"/>
    <ds:schemaRef ds:uri="9d49033e-65b7-4a65-8b66-273f3fc0fb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19</Words>
  <Application>Microsoft Office PowerPoint</Application>
  <PresentationFormat>Mukautettu</PresentationFormat>
  <Paragraphs>10</Paragraphs>
  <Slides>28</Slides>
  <Notes>1</Notes>
  <HiddenSlides>0</HiddenSlides>
  <MMClips>9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Maria Talvitie</dc:creator>
  <cp:lastModifiedBy>Auli Laine</cp:lastModifiedBy>
  <cp:revision>1</cp:revision>
  <dcterms:created xsi:type="dcterms:W3CDTF">2022-08-25T12:55:10Z</dcterms:created>
  <dcterms:modified xsi:type="dcterms:W3CDTF">2022-09-30T09:36:16Z</dcterms:modified>
</cp:coreProperties>
</file>