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62" r:id="rId2"/>
    <p:sldId id="261" r:id="rId3"/>
    <p:sldId id="256" r:id="rId4"/>
    <p:sldId id="260" r:id="rId5"/>
  </p:sldIdLst>
  <p:sldSz cx="8999538" cy="89995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E1F"/>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94"/>
  </p:normalViewPr>
  <p:slideViewPr>
    <p:cSldViewPr snapToGrid="0" snapToObjects="1">
      <p:cViewPr varScale="1">
        <p:scale>
          <a:sx n="59" d="100"/>
          <a:sy n="59" d="100"/>
        </p:scale>
        <p:origin x="152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674966" y="1472842"/>
            <a:ext cx="7649607" cy="3133172"/>
          </a:xfrm>
        </p:spPr>
        <p:txBody>
          <a:bodyPr anchor="b"/>
          <a:lstStyle>
            <a:lvl1pPr algn="ctr">
              <a:defRPr sz="5905"/>
            </a:lvl1pPr>
          </a:lstStyle>
          <a:p>
            <a:r>
              <a:rPr lang="fi-FI"/>
              <a:t>Muokkaa ots. perustyyl. napsautt.</a:t>
            </a:r>
            <a:endParaRPr lang="en-US" dirty="0"/>
          </a:p>
        </p:txBody>
      </p:sp>
      <p:sp>
        <p:nvSpPr>
          <p:cNvPr id="3" name="Subtitle 2"/>
          <p:cNvSpPr>
            <a:spLocks noGrp="1"/>
          </p:cNvSpPr>
          <p:nvPr>
            <p:ph type="subTitle" idx="1"/>
          </p:nvPr>
        </p:nvSpPr>
        <p:spPr>
          <a:xfrm>
            <a:off x="1124942" y="4726842"/>
            <a:ext cx="6749654" cy="2172804"/>
          </a:xfrm>
        </p:spPr>
        <p:txBody>
          <a:bodyPr/>
          <a:lstStyle>
            <a:lvl1pPr marL="0" indent="0" algn="ctr">
              <a:buNone/>
              <a:defRPr sz="2362"/>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EC66214E-955C-0A42-8539-9FA4F2827003}" type="datetimeFigureOut">
              <a:rPr lang="fi-FI" smtClean="0"/>
              <a:t>10.10.2023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3101997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C66214E-955C-0A42-8539-9FA4F2827003}" type="datetimeFigureOut">
              <a:rPr lang="fi-FI" smtClean="0"/>
              <a:t>10.10.2023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591777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0295" y="479142"/>
            <a:ext cx="1940525" cy="7626692"/>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618719" y="479142"/>
            <a:ext cx="5709082" cy="7626692"/>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C66214E-955C-0A42-8539-9FA4F2827003}" type="datetimeFigureOut">
              <a:rPr lang="fi-FI" smtClean="0"/>
              <a:t>10.10.2023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363566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C66214E-955C-0A42-8539-9FA4F2827003}" type="datetimeFigureOut">
              <a:rPr lang="fi-FI" smtClean="0"/>
              <a:t>10.10.2023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169014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14031" y="2243638"/>
            <a:ext cx="7762102" cy="3743557"/>
          </a:xfrm>
        </p:spPr>
        <p:txBody>
          <a:bodyPr anchor="b"/>
          <a:lstStyle>
            <a:lvl1pPr>
              <a:defRPr sz="5905"/>
            </a:lvl1pPr>
          </a:lstStyle>
          <a:p>
            <a:r>
              <a:rPr lang="fi-FI"/>
              <a:t>Muokkaa ots. perustyyl. napsautt.</a:t>
            </a:r>
            <a:endParaRPr lang="en-US" dirty="0"/>
          </a:p>
        </p:txBody>
      </p:sp>
      <p:sp>
        <p:nvSpPr>
          <p:cNvPr id="3" name="Text Placeholder 2"/>
          <p:cNvSpPr>
            <a:spLocks noGrp="1"/>
          </p:cNvSpPr>
          <p:nvPr>
            <p:ph type="body" idx="1"/>
          </p:nvPr>
        </p:nvSpPr>
        <p:spPr>
          <a:xfrm>
            <a:off x="614031" y="6022610"/>
            <a:ext cx="7762102" cy="1968648"/>
          </a:xfrm>
        </p:spPr>
        <p:txBody>
          <a:bodyPr/>
          <a:lstStyle>
            <a:lvl1pPr marL="0" indent="0">
              <a:buNone/>
              <a:defRPr sz="2362">
                <a:solidFill>
                  <a:schemeClr val="tx1"/>
                </a:solidFill>
              </a:defRPr>
            </a:lvl1pPr>
            <a:lvl2pPr marL="449976" indent="0">
              <a:buNone/>
              <a:defRPr sz="1968">
                <a:solidFill>
                  <a:schemeClr val="tx1">
                    <a:tint val="75000"/>
                  </a:schemeClr>
                </a:solidFill>
              </a:defRPr>
            </a:lvl2pPr>
            <a:lvl3pPr marL="899952" indent="0">
              <a:buNone/>
              <a:defRPr sz="1772">
                <a:solidFill>
                  <a:schemeClr val="tx1">
                    <a:tint val="75000"/>
                  </a:schemeClr>
                </a:solidFill>
              </a:defRPr>
            </a:lvl3pPr>
            <a:lvl4pPr marL="1349929" indent="0">
              <a:buNone/>
              <a:defRPr sz="1575">
                <a:solidFill>
                  <a:schemeClr val="tx1">
                    <a:tint val="75000"/>
                  </a:schemeClr>
                </a:solidFill>
              </a:defRPr>
            </a:lvl4pPr>
            <a:lvl5pPr marL="1799905" indent="0">
              <a:buNone/>
              <a:defRPr sz="1575">
                <a:solidFill>
                  <a:schemeClr val="tx1">
                    <a:tint val="75000"/>
                  </a:schemeClr>
                </a:solidFill>
              </a:defRPr>
            </a:lvl5pPr>
            <a:lvl6pPr marL="2249881" indent="0">
              <a:buNone/>
              <a:defRPr sz="1575">
                <a:solidFill>
                  <a:schemeClr val="tx1">
                    <a:tint val="75000"/>
                  </a:schemeClr>
                </a:solidFill>
              </a:defRPr>
            </a:lvl6pPr>
            <a:lvl7pPr marL="2699857" indent="0">
              <a:buNone/>
              <a:defRPr sz="1575">
                <a:solidFill>
                  <a:schemeClr val="tx1">
                    <a:tint val="75000"/>
                  </a:schemeClr>
                </a:solidFill>
              </a:defRPr>
            </a:lvl7pPr>
            <a:lvl8pPr marL="3149834" indent="0">
              <a:buNone/>
              <a:defRPr sz="1575">
                <a:solidFill>
                  <a:schemeClr val="tx1">
                    <a:tint val="75000"/>
                  </a:schemeClr>
                </a:solidFill>
              </a:defRPr>
            </a:lvl8pPr>
            <a:lvl9pPr marL="3599810" indent="0">
              <a:buNone/>
              <a:defRPr sz="1575">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C66214E-955C-0A42-8539-9FA4F2827003}" type="datetimeFigureOut">
              <a:rPr lang="fi-FI" smtClean="0"/>
              <a:t>10.10.2023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3666594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618718" y="2395710"/>
            <a:ext cx="3824804" cy="571012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4556016" y="2395710"/>
            <a:ext cx="3824804" cy="571012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EC66214E-955C-0A42-8539-9FA4F2827003}" type="datetimeFigureOut">
              <a:rPr lang="fi-FI" smtClean="0"/>
              <a:t>10.10.2023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2921859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19890" y="479144"/>
            <a:ext cx="7762102" cy="1739495"/>
          </a:xfrm>
        </p:spPr>
        <p:txBody>
          <a:bodyPr/>
          <a:lstStyle/>
          <a:p>
            <a:r>
              <a:rPr lang="fi-FI"/>
              <a:t>Muokkaa ots. perustyyl. napsautt.</a:t>
            </a:r>
            <a:endParaRPr lang="en-US" dirty="0"/>
          </a:p>
        </p:txBody>
      </p:sp>
      <p:sp>
        <p:nvSpPr>
          <p:cNvPr id="3" name="Text Placeholder 2"/>
          <p:cNvSpPr>
            <a:spLocks noGrp="1"/>
          </p:cNvSpPr>
          <p:nvPr>
            <p:ph type="body" idx="1"/>
          </p:nvPr>
        </p:nvSpPr>
        <p:spPr>
          <a:xfrm>
            <a:off x="619891" y="2206137"/>
            <a:ext cx="3807226" cy="1081194"/>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fi-FI"/>
              <a:t>Muokkaa tekstin perustyylejä napsauttamalla</a:t>
            </a:r>
          </a:p>
        </p:txBody>
      </p:sp>
      <p:sp>
        <p:nvSpPr>
          <p:cNvPr id="4" name="Content Placeholder 3"/>
          <p:cNvSpPr>
            <a:spLocks noGrp="1"/>
          </p:cNvSpPr>
          <p:nvPr>
            <p:ph sz="half" idx="2"/>
          </p:nvPr>
        </p:nvSpPr>
        <p:spPr>
          <a:xfrm>
            <a:off x="619891" y="3287331"/>
            <a:ext cx="3807226" cy="483516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4556017" y="2206137"/>
            <a:ext cx="3825976" cy="1081194"/>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fi-FI"/>
              <a:t>Muokkaa tekstin perustyylejä napsauttamalla</a:t>
            </a:r>
          </a:p>
        </p:txBody>
      </p:sp>
      <p:sp>
        <p:nvSpPr>
          <p:cNvPr id="6" name="Content Placeholder 5"/>
          <p:cNvSpPr>
            <a:spLocks noGrp="1"/>
          </p:cNvSpPr>
          <p:nvPr>
            <p:ph sz="quarter" idx="4"/>
          </p:nvPr>
        </p:nvSpPr>
        <p:spPr>
          <a:xfrm>
            <a:off x="4556017" y="3287331"/>
            <a:ext cx="3825976" cy="4835169"/>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EC66214E-955C-0A42-8539-9FA4F2827003}" type="datetimeFigureOut">
              <a:rPr lang="fi-FI" smtClean="0"/>
              <a:t>10.10.2023</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408256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EC66214E-955C-0A42-8539-9FA4F2827003}" type="datetimeFigureOut">
              <a:rPr lang="fi-FI" smtClean="0"/>
              <a:t>10.10.2023</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348334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6214E-955C-0A42-8539-9FA4F2827003}" type="datetimeFigureOut">
              <a:rPr lang="fi-FI" smtClean="0"/>
              <a:t>10.10.2023</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514903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19891" y="599969"/>
            <a:ext cx="2902585" cy="2099892"/>
          </a:xfrm>
        </p:spPr>
        <p:txBody>
          <a:bodyPr anchor="b"/>
          <a:lstStyle>
            <a:lvl1pPr>
              <a:defRPr sz="3149"/>
            </a:lvl1pPr>
          </a:lstStyle>
          <a:p>
            <a:r>
              <a:rPr lang="fi-FI"/>
              <a:t>Muokkaa ots. perustyyl. napsautt.</a:t>
            </a:r>
            <a:endParaRPr lang="en-US" dirty="0"/>
          </a:p>
        </p:txBody>
      </p:sp>
      <p:sp>
        <p:nvSpPr>
          <p:cNvPr id="3" name="Content Placeholder 2"/>
          <p:cNvSpPr>
            <a:spLocks noGrp="1"/>
          </p:cNvSpPr>
          <p:nvPr>
            <p:ph idx="1"/>
          </p:nvPr>
        </p:nvSpPr>
        <p:spPr>
          <a:xfrm>
            <a:off x="3825976" y="1295769"/>
            <a:ext cx="4556016" cy="6395505"/>
          </a:xfrm>
        </p:spPr>
        <p:txBody>
          <a:bodyPr/>
          <a:lstStyle>
            <a:lvl1pPr>
              <a:defRPr sz="3149"/>
            </a:lvl1pPr>
            <a:lvl2pPr>
              <a:defRPr sz="2756"/>
            </a:lvl2pPr>
            <a:lvl3pPr>
              <a:defRPr sz="2362"/>
            </a:lvl3pPr>
            <a:lvl4pPr>
              <a:defRPr sz="1968"/>
            </a:lvl4pPr>
            <a:lvl5pPr>
              <a:defRPr sz="1968"/>
            </a:lvl5pPr>
            <a:lvl6pPr>
              <a:defRPr sz="1968"/>
            </a:lvl6pPr>
            <a:lvl7pPr>
              <a:defRPr sz="1968"/>
            </a:lvl7pPr>
            <a:lvl8pPr>
              <a:defRPr sz="1968"/>
            </a:lvl8pPr>
            <a:lvl9pPr>
              <a:defRPr sz="1968"/>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19891" y="2699862"/>
            <a:ext cx="2902585" cy="5001827"/>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EC66214E-955C-0A42-8539-9FA4F2827003}" type="datetimeFigureOut">
              <a:rPr lang="fi-FI" smtClean="0"/>
              <a:t>10.10.2023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166610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19891" y="599969"/>
            <a:ext cx="2902585" cy="2099892"/>
          </a:xfrm>
        </p:spPr>
        <p:txBody>
          <a:bodyPr anchor="b"/>
          <a:lstStyle>
            <a:lvl1pPr>
              <a:defRPr sz="3149"/>
            </a:lvl1pPr>
          </a:lstStyle>
          <a:p>
            <a:r>
              <a:rPr lang="fi-FI"/>
              <a:t>Muokkaa ots. perustyyl. napsautt.</a:t>
            </a:r>
            <a:endParaRPr lang="en-US" dirty="0"/>
          </a:p>
        </p:txBody>
      </p:sp>
      <p:sp>
        <p:nvSpPr>
          <p:cNvPr id="3" name="Picture Placeholder 2"/>
          <p:cNvSpPr>
            <a:spLocks noGrp="1" noChangeAspect="1"/>
          </p:cNvSpPr>
          <p:nvPr>
            <p:ph type="pic" idx="1"/>
          </p:nvPr>
        </p:nvSpPr>
        <p:spPr>
          <a:xfrm>
            <a:off x="3825976" y="1295769"/>
            <a:ext cx="4556016" cy="6395505"/>
          </a:xfrm>
        </p:spPr>
        <p:txBody>
          <a:bodyPr anchor="t"/>
          <a:lstStyle>
            <a:lvl1pPr marL="0" indent="0">
              <a:buNone/>
              <a:defRPr sz="3149"/>
            </a:lvl1pPr>
            <a:lvl2pPr marL="449976" indent="0">
              <a:buNone/>
              <a:defRPr sz="2756"/>
            </a:lvl2pPr>
            <a:lvl3pPr marL="899952" indent="0">
              <a:buNone/>
              <a:defRPr sz="2362"/>
            </a:lvl3pPr>
            <a:lvl4pPr marL="1349929" indent="0">
              <a:buNone/>
              <a:defRPr sz="1968"/>
            </a:lvl4pPr>
            <a:lvl5pPr marL="1799905" indent="0">
              <a:buNone/>
              <a:defRPr sz="1968"/>
            </a:lvl5pPr>
            <a:lvl6pPr marL="2249881" indent="0">
              <a:buNone/>
              <a:defRPr sz="1968"/>
            </a:lvl6pPr>
            <a:lvl7pPr marL="2699857" indent="0">
              <a:buNone/>
              <a:defRPr sz="1968"/>
            </a:lvl7pPr>
            <a:lvl8pPr marL="3149834" indent="0">
              <a:buNone/>
              <a:defRPr sz="1968"/>
            </a:lvl8pPr>
            <a:lvl9pPr marL="3599810" indent="0">
              <a:buNone/>
              <a:defRPr sz="1968"/>
            </a:lvl9pPr>
          </a:lstStyle>
          <a:p>
            <a:r>
              <a:rPr lang="fi-FI"/>
              <a:t>Lisää kuva napsauttamalla kuvaketta</a:t>
            </a:r>
            <a:endParaRPr lang="en-US" dirty="0"/>
          </a:p>
        </p:txBody>
      </p:sp>
      <p:sp>
        <p:nvSpPr>
          <p:cNvPr id="4" name="Text Placeholder 3"/>
          <p:cNvSpPr>
            <a:spLocks noGrp="1"/>
          </p:cNvSpPr>
          <p:nvPr>
            <p:ph type="body" sz="half" idx="2"/>
          </p:nvPr>
        </p:nvSpPr>
        <p:spPr>
          <a:xfrm>
            <a:off x="619891" y="2699862"/>
            <a:ext cx="2902585" cy="5001827"/>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EC66214E-955C-0A42-8539-9FA4F2827003}" type="datetimeFigureOut">
              <a:rPr lang="fi-FI" smtClean="0"/>
              <a:t>10.10.2023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7D6B26F-52F3-FA47-9A02-D23719557043}" type="slidenum">
              <a:rPr lang="fi-FI" smtClean="0"/>
              <a:t>‹#›</a:t>
            </a:fld>
            <a:endParaRPr lang="fi-FI"/>
          </a:p>
        </p:txBody>
      </p:sp>
    </p:spTree>
    <p:extLst>
      <p:ext uri="{BB962C8B-B14F-4D97-AF65-F5344CB8AC3E}">
        <p14:creationId xmlns:p14="http://schemas.microsoft.com/office/powerpoint/2010/main" val="1248230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8718" y="479144"/>
            <a:ext cx="7762102" cy="1739495"/>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618718" y="2395710"/>
            <a:ext cx="7762102" cy="5710124"/>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618718" y="8341240"/>
            <a:ext cx="2024896" cy="479142"/>
          </a:xfrm>
          <a:prstGeom prst="rect">
            <a:avLst/>
          </a:prstGeom>
        </p:spPr>
        <p:txBody>
          <a:bodyPr vert="horz" lIns="91440" tIns="45720" rIns="91440" bIns="45720" rtlCol="0" anchor="ctr"/>
          <a:lstStyle>
            <a:lvl1pPr algn="l">
              <a:defRPr sz="1181">
                <a:solidFill>
                  <a:schemeClr val="tx1">
                    <a:tint val="75000"/>
                  </a:schemeClr>
                </a:solidFill>
              </a:defRPr>
            </a:lvl1pPr>
          </a:lstStyle>
          <a:p>
            <a:fld id="{EC66214E-955C-0A42-8539-9FA4F2827003}" type="datetimeFigureOut">
              <a:rPr lang="fi-FI" smtClean="0"/>
              <a:t>10.10.2023</a:t>
            </a:fld>
            <a:endParaRPr lang="fi-FI"/>
          </a:p>
        </p:txBody>
      </p:sp>
      <p:sp>
        <p:nvSpPr>
          <p:cNvPr id="5" name="Footer Placeholder 4"/>
          <p:cNvSpPr>
            <a:spLocks noGrp="1"/>
          </p:cNvSpPr>
          <p:nvPr>
            <p:ph type="ftr" sz="quarter" idx="3"/>
          </p:nvPr>
        </p:nvSpPr>
        <p:spPr>
          <a:xfrm>
            <a:off x="2981097" y="8341240"/>
            <a:ext cx="3037344" cy="479142"/>
          </a:xfrm>
          <a:prstGeom prst="rect">
            <a:avLst/>
          </a:prstGeom>
        </p:spPr>
        <p:txBody>
          <a:bodyPr vert="horz" lIns="91440" tIns="45720" rIns="91440" bIns="45720" rtlCol="0" anchor="ctr"/>
          <a:lstStyle>
            <a:lvl1pPr algn="ctr">
              <a:defRPr sz="1181">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355924" y="8341240"/>
            <a:ext cx="2024896" cy="479142"/>
          </a:xfrm>
          <a:prstGeom prst="rect">
            <a:avLst/>
          </a:prstGeom>
        </p:spPr>
        <p:txBody>
          <a:bodyPr vert="horz" lIns="91440" tIns="45720" rIns="91440" bIns="45720" rtlCol="0" anchor="ctr"/>
          <a:lstStyle>
            <a:lvl1pPr algn="r">
              <a:defRPr sz="1181">
                <a:solidFill>
                  <a:schemeClr val="tx1">
                    <a:tint val="75000"/>
                  </a:schemeClr>
                </a:solidFill>
              </a:defRPr>
            </a:lvl1pPr>
          </a:lstStyle>
          <a:p>
            <a:fld id="{C7D6B26F-52F3-FA47-9A02-D23719557043}" type="slidenum">
              <a:rPr lang="fi-FI" smtClean="0"/>
              <a:t>‹#›</a:t>
            </a:fld>
            <a:endParaRPr lang="fi-FI"/>
          </a:p>
        </p:txBody>
      </p:sp>
    </p:spTree>
    <p:extLst>
      <p:ext uri="{BB962C8B-B14F-4D97-AF65-F5344CB8AC3E}">
        <p14:creationId xmlns:p14="http://schemas.microsoft.com/office/powerpoint/2010/main" val="12379529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899952" rtl="0" eaLnBrk="1" latinLnBrk="0" hangingPunct="1">
        <a:lnSpc>
          <a:spcPct val="90000"/>
        </a:lnSpc>
        <a:spcBef>
          <a:spcPct val="0"/>
        </a:spcBef>
        <a:buNone/>
        <a:defRPr sz="4330" kern="1200">
          <a:solidFill>
            <a:schemeClr val="tx1"/>
          </a:solidFill>
          <a:latin typeface="+mj-lt"/>
          <a:ea typeface="+mj-ea"/>
          <a:cs typeface="+mj-cs"/>
        </a:defRPr>
      </a:lvl1pPr>
    </p:titleStyle>
    <p:bodyStyle>
      <a:lvl1pPr marL="224988" indent="-224988" algn="l" defTabSz="899952" rtl="0" eaLnBrk="1" latinLnBrk="0" hangingPunct="1">
        <a:lnSpc>
          <a:spcPct val="90000"/>
        </a:lnSpc>
        <a:spcBef>
          <a:spcPts val="984"/>
        </a:spcBef>
        <a:buFont typeface="Arial" panose="020B0604020202020204" pitchFamily="34" charset="0"/>
        <a:buChar char="•"/>
        <a:defRPr sz="2756" kern="1200">
          <a:solidFill>
            <a:schemeClr val="tx1"/>
          </a:solidFill>
          <a:latin typeface="+mn-lt"/>
          <a:ea typeface="+mn-ea"/>
          <a:cs typeface="+mn-cs"/>
        </a:defRPr>
      </a:lvl1pPr>
      <a:lvl2pPr marL="674964" indent="-224988" algn="l" defTabSz="899952" rtl="0" eaLnBrk="1" latinLnBrk="0" hangingPunct="1">
        <a:lnSpc>
          <a:spcPct val="90000"/>
        </a:lnSpc>
        <a:spcBef>
          <a:spcPts val="492"/>
        </a:spcBef>
        <a:buFont typeface="Arial" panose="020B0604020202020204" pitchFamily="34" charset="0"/>
        <a:buChar char="•"/>
        <a:defRPr sz="2362" kern="1200">
          <a:solidFill>
            <a:schemeClr val="tx1"/>
          </a:solidFill>
          <a:latin typeface="+mn-lt"/>
          <a:ea typeface="+mn-ea"/>
          <a:cs typeface="+mn-cs"/>
        </a:defRPr>
      </a:lvl2pPr>
      <a:lvl3pPr marL="1124941" indent="-224988" algn="l" defTabSz="899952" rtl="0" eaLnBrk="1" latinLnBrk="0" hangingPunct="1">
        <a:lnSpc>
          <a:spcPct val="90000"/>
        </a:lnSpc>
        <a:spcBef>
          <a:spcPts val="492"/>
        </a:spcBef>
        <a:buFont typeface="Arial" panose="020B0604020202020204" pitchFamily="34" charset="0"/>
        <a:buChar char="•"/>
        <a:defRPr sz="1968" kern="1200">
          <a:solidFill>
            <a:schemeClr val="tx1"/>
          </a:solidFill>
          <a:latin typeface="+mn-lt"/>
          <a:ea typeface="+mn-ea"/>
          <a:cs typeface="+mn-cs"/>
        </a:defRPr>
      </a:lvl3pPr>
      <a:lvl4pPr marL="1574917"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4pPr>
      <a:lvl5pPr marL="2024893"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5pPr>
      <a:lvl6pPr marL="2474869"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6pPr>
      <a:lvl7pPr marL="2924846"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7pPr>
      <a:lvl8pPr marL="3374822"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8pPr>
      <a:lvl9pPr marL="3824798"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teksti, Fontti, keltainen, kuvakaappaus&#10;&#10;Kuvaus luotu automaattisesti">
            <a:extLst>
              <a:ext uri="{FF2B5EF4-FFF2-40B4-BE49-F238E27FC236}">
                <a16:creationId xmlns:a16="http://schemas.microsoft.com/office/drawing/2014/main" id="{299C0121-5793-C0DC-EC1D-E270D38B4D9D}"/>
              </a:ext>
            </a:extLst>
          </p:cNvPr>
          <p:cNvPicPr>
            <a:picLocks noChangeAspect="1"/>
          </p:cNvPicPr>
          <p:nvPr/>
        </p:nvPicPr>
        <p:blipFill>
          <a:blip r:embed="rId2"/>
          <a:stretch>
            <a:fillRect/>
          </a:stretch>
        </p:blipFill>
        <p:spPr>
          <a:xfrm>
            <a:off x="0" y="0"/>
            <a:ext cx="8999538" cy="8999538"/>
          </a:xfrm>
          <a:prstGeom prst="rect">
            <a:avLst/>
          </a:prstGeom>
        </p:spPr>
      </p:pic>
      <p:sp>
        <p:nvSpPr>
          <p:cNvPr id="9" name="Otsikko 1">
            <a:extLst>
              <a:ext uri="{FF2B5EF4-FFF2-40B4-BE49-F238E27FC236}">
                <a16:creationId xmlns:a16="http://schemas.microsoft.com/office/drawing/2014/main" id="{9DB111C8-7DF2-E94C-8CF2-B5A933617824}"/>
              </a:ext>
            </a:extLst>
          </p:cNvPr>
          <p:cNvSpPr txBox="1">
            <a:spLocks/>
          </p:cNvSpPr>
          <p:nvPr/>
        </p:nvSpPr>
        <p:spPr>
          <a:xfrm>
            <a:off x="2846047" y="7996653"/>
            <a:ext cx="3307441" cy="779401"/>
          </a:xfrm>
          <a:prstGeom prst="rect">
            <a:avLst/>
          </a:prstGeom>
        </p:spPr>
        <p:txBody>
          <a:bodyPr vert="horz" lIns="91440" tIns="45720" rIns="91440" bIns="45720" rtlCol="0" anchor="t" anchorCtr="0">
            <a:normAutofit/>
          </a:bodyPr>
          <a:lstStyle>
            <a:lvl1pPr algn="ctr" defTabSz="899952" rtl="0" eaLnBrk="1" latinLnBrk="0" hangingPunct="1">
              <a:lnSpc>
                <a:spcPct val="90000"/>
              </a:lnSpc>
              <a:spcBef>
                <a:spcPct val="0"/>
              </a:spcBef>
              <a:buNone/>
              <a:defRPr sz="5905" kern="1200">
                <a:solidFill>
                  <a:schemeClr val="tx1"/>
                </a:solidFill>
                <a:latin typeface="+mj-lt"/>
                <a:ea typeface="+mj-ea"/>
                <a:cs typeface="+mj-cs"/>
              </a:defRPr>
            </a:lvl1pPr>
          </a:lstStyle>
          <a:p>
            <a:endParaRPr lang="fi-FI" sz="3000" dirty="0">
              <a:solidFill>
                <a:schemeClr val="bg1"/>
              </a:solidFill>
              <a:latin typeface="+mn-lt"/>
            </a:endParaRPr>
          </a:p>
        </p:txBody>
      </p:sp>
      <p:sp>
        <p:nvSpPr>
          <p:cNvPr id="12" name="Otsikko 1" descr="Tekstilaatikko, jossa esimerkkitapahtuma. ">
            <a:extLst>
              <a:ext uri="{FF2B5EF4-FFF2-40B4-BE49-F238E27FC236}">
                <a16:creationId xmlns:a16="http://schemas.microsoft.com/office/drawing/2014/main" id="{74DC0756-3D5E-A44C-A5B2-14E37F7354B9}"/>
              </a:ext>
            </a:extLst>
          </p:cNvPr>
          <p:cNvSpPr>
            <a:spLocks noGrp="1"/>
          </p:cNvSpPr>
          <p:nvPr>
            <p:ph type="ctrTitle"/>
          </p:nvPr>
        </p:nvSpPr>
        <p:spPr>
          <a:xfrm>
            <a:off x="470263" y="3137885"/>
            <a:ext cx="8242661" cy="4388069"/>
          </a:xfrm>
        </p:spPr>
        <p:txBody>
          <a:bodyPr anchor="t" anchorCtr="0">
            <a:normAutofit fontScale="90000"/>
          </a:bodyPr>
          <a:lstStyle/>
          <a:p>
            <a:r>
              <a:rPr lang="fi-FI" sz="2000" i="1" dirty="0">
                <a:solidFill>
                  <a:schemeClr val="bg1"/>
                </a:solidFill>
                <a:latin typeface="Rotis Sans Serif Std" panose="020B0606080204020204" pitchFamily="34" charset="0"/>
              </a:rPr>
              <a:t>(</a:t>
            </a:r>
            <a:r>
              <a:rPr lang="fi-FI" sz="2000" i="1" dirty="0">
                <a:latin typeface="Rotis Sans Serif Std" panose="020B0606080204020204" pitchFamily="34" charset="0"/>
              </a:rPr>
              <a:t>Esimerkkitapahtuma, muokkaathan alle oman tapahtumasi tiedot. Muokkaa lisäksi tarvittavat logot alle. Lisätessäsi kuvaa voit valita kuvan kohdalla valikosta ’Vie eteen’, jolloin kuvan siirtäminen on helpompaa.)</a:t>
            </a:r>
            <a:br>
              <a:rPr lang="fi-FI" sz="4000" dirty="0">
                <a:latin typeface="Rotis Sans Serif Std" panose="020B0606080204020204" pitchFamily="34" charset="0"/>
              </a:rPr>
            </a:br>
            <a:r>
              <a:rPr lang="fi-FI" sz="4000" b="1" dirty="0">
                <a:latin typeface="Rotis Sans Serif Std" panose="020B0606080204020204" pitchFamily="34" charset="0"/>
                <a:ea typeface="Calibri" panose="020F0502020204030204" pitchFamily="34" charset="0"/>
                <a:cs typeface="Times New Roman" panose="02020603050405020304" pitchFamily="18" charset="0"/>
              </a:rPr>
              <a:t>KOKO PERHEEN TAPAHTUMA!</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1300" dirty="0">
                <a:latin typeface="Rotis Sans Serif Std" panose="020B0606080204020204" pitchFamily="34" charset="0"/>
                <a:ea typeface="Calibri" panose="020F0502020204030204" pitchFamily="34" charset="0"/>
                <a:cs typeface="Times New Roman" panose="02020603050405020304" pitchFamily="18" charset="0"/>
              </a:rPr>
              <a:t> </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3100" dirty="0">
                <a:latin typeface="Rotis Sans Serif Std" panose="020B0606080204020204" pitchFamily="34" charset="0"/>
                <a:ea typeface="Calibri" panose="020F0502020204030204" pitchFamily="34" charset="0"/>
                <a:cs typeface="Times New Roman" panose="02020603050405020304" pitchFamily="18" charset="0"/>
              </a:rPr>
              <a:t>torstaina 17.11.2022 klo 17–19.</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2000" dirty="0">
                <a:latin typeface="Rotis Sans Serif Std" panose="020B0606080204020204" pitchFamily="34" charset="0"/>
                <a:ea typeface="Calibri" panose="020F0502020204030204" pitchFamily="34" charset="0"/>
                <a:cs typeface="Times New Roman" panose="02020603050405020304" pitchFamily="18" charset="0"/>
              </a:rPr>
              <a:t> </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2700" dirty="0">
                <a:latin typeface="Rotis Sans Serif Std" panose="020B0606080204020204" pitchFamily="34" charset="0"/>
                <a:ea typeface="Calibri" panose="020F0502020204030204" pitchFamily="34" charset="0"/>
                <a:cs typeface="Times New Roman" panose="02020603050405020304" pitchFamily="18" charset="0"/>
              </a:rPr>
              <a:t>Ohjelmassa esimerkiksi  esiintyjiä ja yhteistä tekemistä! </a:t>
            </a:r>
            <a:br>
              <a:rPr lang="fi-FI" sz="2700" dirty="0">
                <a:latin typeface="Rotis Sans Serif Std" panose="020B0606080204020204" pitchFamily="34" charset="0"/>
                <a:ea typeface="Calibri" panose="020F0502020204030204" pitchFamily="34" charset="0"/>
                <a:cs typeface="Times New Roman" panose="02020603050405020304" pitchFamily="18" charset="0"/>
              </a:rPr>
            </a:br>
            <a:r>
              <a:rPr lang="fi-FI" sz="2700" dirty="0">
                <a:latin typeface="Rotis Sans Serif Std" panose="020B0606080204020204" pitchFamily="34" charset="0"/>
                <a:ea typeface="Calibri" panose="020F0502020204030204" pitchFamily="34" charset="0"/>
                <a:cs typeface="Times New Roman" panose="02020603050405020304" pitchFamily="18" charset="0"/>
              </a:rPr>
              <a:t>Ilmoittaudu mukaan täältä xxx.</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2000" dirty="0">
                <a:latin typeface="Rotis Sans Serif Std" panose="020B0606080204020204" pitchFamily="34" charset="0"/>
                <a:ea typeface="Calibri" panose="020F0502020204030204" pitchFamily="34" charset="0"/>
                <a:cs typeface="Times New Roman" panose="02020603050405020304" pitchFamily="18" charset="0"/>
              </a:rPr>
              <a:t> </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2000" dirty="0">
                <a:latin typeface="Rotis Sans Serif Std" panose="020B0606080204020204" pitchFamily="34" charset="0"/>
                <a:ea typeface="Calibri" panose="020F0502020204030204" pitchFamily="34" charset="0"/>
                <a:cs typeface="Times New Roman" panose="02020603050405020304" pitchFamily="18" charset="0"/>
              </a:rPr>
              <a:t>Tapahtumaa järjestämässä lapsi- ja varhaisnuorisojärjestöt</a:t>
            </a:r>
            <a:br>
              <a:rPr lang="fi-FI" sz="1400" dirty="0">
                <a:latin typeface="Calibri" panose="020F0502020204030204" pitchFamily="34" charset="0"/>
                <a:ea typeface="Calibri" panose="020F0502020204030204" pitchFamily="34" charset="0"/>
                <a:cs typeface="Times New Roman" panose="02020603050405020304" pitchFamily="18" charset="0"/>
              </a:rPr>
            </a:br>
            <a:br>
              <a:rPr lang="fi-FI" sz="2800" dirty="0">
                <a:solidFill>
                  <a:schemeClr val="bg1"/>
                </a:solidFill>
                <a:latin typeface="+mn-lt"/>
              </a:rPr>
            </a:br>
            <a:br>
              <a:rPr lang="fi-FI" sz="2800" dirty="0">
                <a:solidFill>
                  <a:schemeClr val="bg1"/>
                </a:solidFill>
                <a:latin typeface="+mn-lt"/>
              </a:rPr>
            </a:br>
            <a:br>
              <a:rPr lang="fi-FI" sz="2800" dirty="0">
                <a:solidFill>
                  <a:schemeClr val="bg1"/>
                </a:solidFill>
                <a:latin typeface="+mn-lt"/>
              </a:rPr>
            </a:br>
            <a:br>
              <a:rPr lang="fi-FI" sz="2800" dirty="0">
                <a:solidFill>
                  <a:schemeClr val="bg1"/>
                </a:solidFill>
                <a:latin typeface="+mn-lt"/>
              </a:rPr>
            </a:br>
            <a:endParaRPr lang="fi-FI" sz="2000" dirty="0">
              <a:solidFill>
                <a:schemeClr val="bg1"/>
              </a:solidFill>
              <a:latin typeface="+mn-lt"/>
            </a:endParaRPr>
          </a:p>
        </p:txBody>
      </p:sp>
    </p:spTree>
    <p:extLst>
      <p:ext uri="{BB962C8B-B14F-4D97-AF65-F5344CB8AC3E}">
        <p14:creationId xmlns:p14="http://schemas.microsoft.com/office/powerpoint/2010/main" val="898377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teksti, keltainen, kuvakaappaus, Fontti&#10;&#10;Kuvaus luotu automaattisesti">
            <a:extLst>
              <a:ext uri="{FF2B5EF4-FFF2-40B4-BE49-F238E27FC236}">
                <a16:creationId xmlns:a16="http://schemas.microsoft.com/office/drawing/2014/main" id="{A0F37EB0-F75E-86FD-CDA2-F1ADFE50C9D4}"/>
              </a:ext>
            </a:extLst>
          </p:cNvPr>
          <p:cNvPicPr>
            <a:picLocks noChangeAspect="1"/>
          </p:cNvPicPr>
          <p:nvPr/>
        </p:nvPicPr>
        <p:blipFill>
          <a:blip r:embed="rId2"/>
          <a:stretch>
            <a:fillRect/>
          </a:stretch>
        </p:blipFill>
        <p:spPr>
          <a:xfrm>
            <a:off x="0" y="0"/>
            <a:ext cx="8999538" cy="8999538"/>
          </a:xfrm>
          <a:prstGeom prst="rect">
            <a:avLst/>
          </a:prstGeom>
        </p:spPr>
      </p:pic>
      <p:sp>
        <p:nvSpPr>
          <p:cNvPr id="9" name="Otsikko 1">
            <a:extLst>
              <a:ext uri="{FF2B5EF4-FFF2-40B4-BE49-F238E27FC236}">
                <a16:creationId xmlns:a16="http://schemas.microsoft.com/office/drawing/2014/main" id="{9DB111C8-7DF2-E94C-8CF2-B5A933617824}"/>
              </a:ext>
            </a:extLst>
          </p:cNvPr>
          <p:cNvSpPr txBox="1">
            <a:spLocks/>
          </p:cNvSpPr>
          <p:nvPr/>
        </p:nvSpPr>
        <p:spPr>
          <a:xfrm>
            <a:off x="2846047" y="7996653"/>
            <a:ext cx="3307441" cy="779401"/>
          </a:xfrm>
          <a:prstGeom prst="rect">
            <a:avLst/>
          </a:prstGeom>
        </p:spPr>
        <p:txBody>
          <a:bodyPr vert="horz" lIns="91440" tIns="45720" rIns="91440" bIns="45720" rtlCol="0" anchor="t" anchorCtr="0">
            <a:normAutofit/>
          </a:bodyPr>
          <a:lstStyle>
            <a:lvl1pPr algn="ctr" defTabSz="899952" rtl="0" eaLnBrk="1" latinLnBrk="0" hangingPunct="1">
              <a:lnSpc>
                <a:spcPct val="90000"/>
              </a:lnSpc>
              <a:spcBef>
                <a:spcPct val="0"/>
              </a:spcBef>
              <a:buNone/>
              <a:defRPr sz="5905" kern="1200">
                <a:solidFill>
                  <a:schemeClr val="tx1"/>
                </a:solidFill>
                <a:latin typeface="+mj-lt"/>
                <a:ea typeface="+mj-ea"/>
                <a:cs typeface="+mj-cs"/>
              </a:defRPr>
            </a:lvl1pPr>
          </a:lstStyle>
          <a:p>
            <a:endParaRPr lang="fi-FI" sz="3000" dirty="0">
              <a:solidFill>
                <a:schemeClr val="bg1"/>
              </a:solidFill>
              <a:latin typeface="+mn-lt"/>
            </a:endParaRPr>
          </a:p>
        </p:txBody>
      </p:sp>
      <p:sp>
        <p:nvSpPr>
          <p:cNvPr id="12" name="Otsikko 1" descr="Tekstilaatikko, jossa esimerkkitapahtuma.">
            <a:extLst>
              <a:ext uri="{FF2B5EF4-FFF2-40B4-BE49-F238E27FC236}">
                <a16:creationId xmlns:a16="http://schemas.microsoft.com/office/drawing/2014/main" id="{74DC0756-3D5E-A44C-A5B2-14E37F7354B9}"/>
              </a:ext>
            </a:extLst>
          </p:cNvPr>
          <p:cNvSpPr>
            <a:spLocks noGrp="1"/>
          </p:cNvSpPr>
          <p:nvPr>
            <p:ph type="ctrTitle"/>
          </p:nvPr>
        </p:nvSpPr>
        <p:spPr>
          <a:xfrm>
            <a:off x="340709" y="3298307"/>
            <a:ext cx="8242661" cy="4388069"/>
          </a:xfrm>
        </p:spPr>
        <p:txBody>
          <a:bodyPr anchor="t" anchorCtr="0">
            <a:normAutofit fontScale="90000"/>
          </a:bodyPr>
          <a:lstStyle/>
          <a:p>
            <a:r>
              <a:rPr lang="fi-FI" sz="2000" i="1" dirty="0">
                <a:latin typeface="Rotis Sans Serif Std" panose="020B0606080204020204" pitchFamily="34" charset="0"/>
              </a:rPr>
              <a:t>(</a:t>
            </a:r>
            <a:r>
              <a:rPr lang="fi-FI" sz="2000" i="1" dirty="0" err="1">
                <a:latin typeface="Rotis Sans Serif Std" panose="020B0606080204020204" pitchFamily="34" charset="0"/>
              </a:rPr>
              <a:t>Det</a:t>
            </a:r>
            <a:r>
              <a:rPr lang="fi-FI" sz="2000" i="1" dirty="0">
                <a:latin typeface="Rotis Sans Serif Std" panose="020B0606080204020204" pitchFamily="34" charset="0"/>
              </a:rPr>
              <a:t> </a:t>
            </a:r>
            <a:r>
              <a:rPr lang="fi-FI" sz="2000" i="1" dirty="0" err="1">
                <a:latin typeface="Rotis Sans Serif Std" panose="020B0606080204020204" pitchFamily="34" charset="0"/>
              </a:rPr>
              <a:t>här</a:t>
            </a:r>
            <a:r>
              <a:rPr lang="fi-FI" sz="2000" i="1" dirty="0">
                <a:latin typeface="Rotis Sans Serif Std" panose="020B0606080204020204" pitchFamily="34" charset="0"/>
              </a:rPr>
              <a:t> </a:t>
            </a:r>
            <a:r>
              <a:rPr lang="fi-FI" sz="2000" i="1" dirty="0" err="1">
                <a:latin typeface="Rotis Sans Serif Std" panose="020B0606080204020204" pitchFamily="34" charset="0"/>
              </a:rPr>
              <a:t>är</a:t>
            </a:r>
            <a:r>
              <a:rPr lang="fi-FI" sz="2000" i="1" dirty="0">
                <a:latin typeface="Rotis Sans Serif Std" panose="020B0606080204020204" pitchFamily="34" charset="0"/>
              </a:rPr>
              <a:t> ett </a:t>
            </a:r>
            <a:r>
              <a:rPr lang="fi-FI" sz="2000" i="1" dirty="0" err="1">
                <a:latin typeface="Rotis Sans Serif Std" panose="020B0606080204020204" pitchFamily="34" charset="0"/>
              </a:rPr>
              <a:t>exempel</a:t>
            </a:r>
            <a:r>
              <a:rPr lang="fi-FI" sz="2000" i="1" dirty="0">
                <a:latin typeface="Rotis Sans Serif Std" panose="020B0606080204020204" pitchFamily="34" charset="0"/>
              </a:rPr>
              <a:t>. </a:t>
            </a:r>
            <a:r>
              <a:rPr lang="fi-FI" sz="2000" i="1" dirty="0" err="1">
                <a:latin typeface="Rotis Sans Serif Std" panose="020B0606080204020204" pitchFamily="34" charset="0"/>
              </a:rPr>
              <a:t>Redigera</a:t>
            </a:r>
            <a:r>
              <a:rPr lang="fi-FI" sz="2000" i="1" dirty="0">
                <a:latin typeface="Rotis Sans Serif Std" panose="020B0606080204020204" pitchFamily="34" charset="0"/>
              </a:rPr>
              <a:t> </a:t>
            </a:r>
            <a:r>
              <a:rPr lang="fi-FI" sz="2000" i="1" dirty="0" err="1">
                <a:latin typeface="Rotis Sans Serif Std" panose="020B0606080204020204" pitchFamily="34" charset="0"/>
              </a:rPr>
              <a:t>informationen</a:t>
            </a:r>
            <a:r>
              <a:rPr lang="fi-FI" sz="2000" i="1" dirty="0">
                <a:latin typeface="Rotis Sans Serif Std" panose="020B0606080204020204" pitchFamily="34" charset="0"/>
              </a:rPr>
              <a:t> </a:t>
            </a:r>
            <a:r>
              <a:rPr lang="fi-FI" sz="2000" i="1" dirty="0" err="1">
                <a:latin typeface="Rotis Sans Serif Std" panose="020B0606080204020204" pitchFamily="34" charset="0"/>
              </a:rPr>
              <a:t>om</a:t>
            </a:r>
            <a:r>
              <a:rPr lang="fi-FI" sz="2000" i="1" dirty="0">
                <a:latin typeface="Rotis Sans Serif Std" panose="020B0606080204020204" pitchFamily="34" charset="0"/>
              </a:rPr>
              <a:t> </a:t>
            </a:r>
            <a:r>
              <a:rPr lang="fi-FI" sz="2000" i="1" dirty="0" err="1">
                <a:latin typeface="Rotis Sans Serif Std" panose="020B0606080204020204" pitchFamily="34" charset="0"/>
              </a:rPr>
              <a:t>ditt</a:t>
            </a:r>
            <a:r>
              <a:rPr lang="fi-FI" sz="2000" i="1" dirty="0">
                <a:latin typeface="Rotis Sans Serif Std" panose="020B0606080204020204" pitchFamily="34" charset="0"/>
              </a:rPr>
              <a:t> </a:t>
            </a:r>
            <a:r>
              <a:rPr lang="fi-FI" sz="2000" i="1" dirty="0" err="1">
                <a:latin typeface="Rotis Sans Serif Std" panose="020B0606080204020204" pitchFamily="34" charset="0"/>
              </a:rPr>
              <a:t>evenemang</a:t>
            </a:r>
            <a:r>
              <a:rPr lang="fi-FI" sz="2000" i="1" dirty="0">
                <a:latin typeface="Rotis Sans Serif Std" panose="020B0606080204020204" pitchFamily="34" charset="0"/>
              </a:rPr>
              <a:t>.  </a:t>
            </a:r>
            <a:br>
              <a:rPr lang="sv-SE" sz="2000" i="1" dirty="0">
                <a:latin typeface="Rotis Sans Serif Std" panose="020B0606080204020204" pitchFamily="34" charset="0"/>
              </a:rPr>
            </a:br>
            <a:r>
              <a:rPr lang="sv-SE" sz="2000" i="1" dirty="0">
                <a:latin typeface="Rotis Sans Serif Std" panose="020B0606080204020204" pitchFamily="34" charset="0"/>
              </a:rPr>
              <a:t>Lägg också till logotyper om du vill.)</a:t>
            </a:r>
            <a:br>
              <a:rPr lang="fi-FI" sz="4000" dirty="0">
                <a:solidFill>
                  <a:schemeClr val="bg1"/>
                </a:solidFill>
                <a:latin typeface="Rotis Sans Serif Std" panose="020B0606080204020204" pitchFamily="34" charset="0"/>
              </a:rPr>
            </a:br>
            <a:r>
              <a:rPr lang="sv-SE" sz="4000" b="1" dirty="0">
                <a:latin typeface="Rotis Sans Serif Std" panose="020B0606080204020204" pitchFamily="34" charset="0"/>
                <a:ea typeface="Calibri" panose="020F0502020204030204" pitchFamily="34" charset="0"/>
                <a:cs typeface="Times New Roman" panose="02020603050405020304" pitchFamily="18" charset="0"/>
              </a:rPr>
              <a:t>ETT EVENEMANG FÖR HELA FAMILJEN </a:t>
            </a:r>
            <a:br>
              <a:rPr lang="sv-SE" sz="4000" b="1" dirty="0">
                <a:latin typeface="Rotis Sans Serif Std" panose="020B0606080204020204" pitchFamily="34" charset="0"/>
                <a:ea typeface="Calibri" panose="020F0502020204030204" pitchFamily="34" charset="0"/>
                <a:cs typeface="Times New Roman" panose="02020603050405020304" pitchFamily="18" charset="0"/>
              </a:rPr>
            </a:br>
            <a:r>
              <a:rPr lang="sv-SE" sz="4000" b="1" dirty="0">
                <a:latin typeface="Rotis Sans Serif Std" panose="020B0606080204020204" pitchFamily="34" charset="0"/>
                <a:ea typeface="Calibri" panose="020F0502020204030204" pitchFamily="34" charset="0"/>
                <a:cs typeface="Times New Roman" panose="02020603050405020304" pitchFamily="18" charset="0"/>
              </a:rPr>
              <a:t>PÅ NÄTET!</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1300" dirty="0">
                <a:latin typeface="Rotis Sans Serif Std" panose="020B0606080204020204" pitchFamily="34" charset="0"/>
                <a:ea typeface="Calibri" panose="020F0502020204030204" pitchFamily="34" charset="0"/>
                <a:cs typeface="Times New Roman" panose="02020603050405020304" pitchFamily="18" charset="0"/>
              </a:rPr>
              <a:t> </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2700" dirty="0" err="1">
                <a:latin typeface="Rotis Sans Serif Std" panose="020B0606080204020204" pitchFamily="34" charset="0"/>
                <a:ea typeface="Calibri" panose="020F0502020204030204" pitchFamily="34" charset="0"/>
                <a:cs typeface="Times New Roman" panose="02020603050405020304" pitchFamily="18" charset="0"/>
              </a:rPr>
              <a:t>På</a:t>
            </a:r>
            <a:r>
              <a:rPr lang="fi-FI" sz="2700" dirty="0">
                <a:latin typeface="Rotis Sans Serif Std" panose="020B0606080204020204" pitchFamily="34" charset="0"/>
                <a:ea typeface="Calibri" panose="020F0502020204030204" pitchFamily="34" charset="0"/>
                <a:cs typeface="Times New Roman" panose="02020603050405020304" pitchFamily="18" charset="0"/>
              </a:rPr>
              <a:t> </a:t>
            </a:r>
            <a:r>
              <a:rPr lang="fi-FI" sz="2700" dirty="0" err="1">
                <a:latin typeface="Rotis Sans Serif Std" panose="020B0606080204020204" pitchFamily="34" charset="0"/>
                <a:ea typeface="Calibri" panose="020F0502020204030204" pitchFamily="34" charset="0"/>
                <a:cs typeface="Times New Roman" panose="02020603050405020304" pitchFamily="18" charset="0"/>
              </a:rPr>
              <a:t>torsdag</a:t>
            </a:r>
            <a:r>
              <a:rPr lang="fi-FI" sz="2700" dirty="0">
                <a:latin typeface="Rotis Sans Serif Std" panose="020B0606080204020204" pitchFamily="34" charset="0"/>
                <a:ea typeface="Calibri" panose="020F0502020204030204" pitchFamily="34" charset="0"/>
                <a:cs typeface="Times New Roman" panose="02020603050405020304" pitchFamily="18" charset="0"/>
              </a:rPr>
              <a:t> 19.11.2020 </a:t>
            </a:r>
            <a:r>
              <a:rPr lang="fi-FI" sz="2700" dirty="0" err="1">
                <a:latin typeface="Rotis Sans Serif Std" panose="020B0606080204020204" pitchFamily="34" charset="0"/>
                <a:ea typeface="Calibri" panose="020F0502020204030204" pitchFamily="34" charset="0"/>
                <a:cs typeface="Times New Roman" panose="02020603050405020304" pitchFamily="18" charset="0"/>
              </a:rPr>
              <a:t>klockan</a:t>
            </a:r>
            <a:r>
              <a:rPr lang="fi-FI" sz="2700" dirty="0">
                <a:latin typeface="Rotis Sans Serif Std" panose="020B0606080204020204" pitchFamily="34" charset="0"/>
                <a:ea typeface="Calibri" panose="020F0502020204030204" pitchFamily="34" charset="0"/>
                <a:cs typeface="Times New Roman" panose="02020603050405020304" pitchFamily="18" charset="0"/>
              </a:rPr>
              <a:t> 17–19</a:t>
            </a:r>
            <a:r>
              <a:rPr lang="fi-FI" sz="1200" dirty="0">
                <a:latin typeface="Rotis Sans Serif Std" panose="020B0606080204020204" pitchFamily="34" charset="0"/>
                <a:ea typeface="Calibri" panose="020F0502020204030204" pitchFamily="34" charset="0"/>
                <a:cs typeface="Times New Roman" panose="02020603050405020304" pitchFamily="18" charset="0"/>
              </a:rPr>
              <a:t>.</a:t>
            </a:r>
            <a:br>
              <a:rPr lang="fi-FI" sz="1300" dirty="0">
                <a:latin typeface="Rotis Sans Serif Std" panose="020B0606080204020204" pitchFamily="34" charset="0"/>
                <a:ea typeface="Calibri" panose="020F0502020204030204" pitchFamily="34" charset="0"/>
                <a:cs typeface="Times New Roman" panose="02020603050405020304" pitchFamily="18" charset="0"/>
              </a:rPr>
            </a:br>
            <a:r>
              <a:rPr lang="fi-FI" sz="1800" dirty="0">
                <a:latin typeface="Rotis Sans Serif Std" panose="020B0606080204020204" pitchFamily="34" charset="0"/>
                <a:ea typeface="Calibri" panose="020F0502020204030204" pitchFamily="34" charset="0"/>
                <a:cs typeface="Times New Roman" panose="02020603050405020304" pitchFamily="18" charset="0"/>
              </a:rPr>
              <a:t> </a:t>
            </a:r>
            <a:br>
              <a:rPr lang="fi-FI" sz="1300" dirty="0">
                <a:latin typeface="Rotis Sans Serif Std" panose="020B0606080204020204" pitchFamily="34" charset="0"/>
                <a:ea typeface="Calibri" panose="020F0502020204030204" pitchFamily="34" charset="0"/>
                <a:cs typeface="Times New Roman" panose="02020603050405020304" pitchFamily="18" charset="0"/>
              </a:rPr>
            </a:br>
            <a:r>
              <a:rPr lang="fi-FI" sz="2200" dirty="0" err="1">
                <a:latin typeface="Rotis Sans Serif Std" panose="020B0606080204020204" pitchFamily="34" charset="0"/>
                <a:ea typeface="Calibri" panose="020F0502020204030204" pitchFamily="34" charset="0"/>
                <a:cs typeface="Times New Roman" panose="02020603050405020304" pitchFamily="18" charset="0"/>
              </a:rPr>
              <a:t>Innehåller</a:t>
            </a:r>
            <a:r>
              <a:rPr lang="fi-FI" sz="2200" dirty="0">
                <a:latin typeface="Rotis Sans Serif Std" panose="020B0606080204020204" pitchFamily="34" charset="0"/>
                <a:ea typeface="Calibri" panose="020F0502020204030204" pitchFamily="34" charset="0"/>
                <a:cs typeface="Times New Roman" panose="02020603050405020304" pitchFamily="18" charset="0"/>
              </a:rPr>
              <a:t> </a:t>
            </a:r>
            <a:r>
              <a:rPr lang="fi-FI" sz="2200" dirty="0" err="1">
                <a:latin typeface="Rotis Sans Serif Std" panose="020B0606080204020204" pitchFamily="34" charset="0"/>
                <a:ea typeface="Calibri" panose="020F0502020204030204" pitchFamily="34" charset="0"/>
                <a:cs typeface="Times New Roman" panose="02020603050405020304" pitchFamily="18" charset="0"/>
              </a:rPr>
              <a:t>presentationer</a:t>
            </a:r>
            <a:r>
              <a:rPr lang="fi-FI" sz="2200" dirty="0">
                <a:latin typeface="Rotis Sans Serif Std" panose="020B0606080204020204" pitchFamily="34" charset="0"/>
                <a:ea typeface="Calibri" panose="020F0502020204030204" pitchFamily="34" charset="0"/>
                <a:cs typeface="Times New Roman" panose="02020603050405020304" pitchFamily="18" charset="0"/>
              </a:rPr>
              <a:t> </a:t>
            </a:r>
            <a:r>
              <a:rPr lang="fi-FI" sz="2200" dirty="0" err="1">
                <a:latin typeface="Rotis Sans Serif Std" panose="020B0606080204020204" pitchFamily="34" charset="0"/>
                <a:ea typeface="Calibri" panose="020F0502020204030204" pitchFamily="34" charset="0"/>
                <a:cs typeface="Times New Roman" panose="02020603050405020304" pitchFamily="18" charset="0"/>
              </a:rPr>
              <a:t>och</a:t>
            </a:r>
            <a:r>
              <a:rPr lang="fi-FI" sz="2200" dirty="0">
                <a:latin typeface="Rotis Sans Serif Std" panose="020B0606080204020204" pitchFamily="34" charset="0"/>
                <a:ea typeface="Calibri" panose="020F0502020204030204" pitchFamily="34" charset="0"/>
                <a:cs typeface="Times New Roman" panose="02020603050405020304" pitchFamily="18" charset="0"/>
              </a:rPr>
              <a:t> </a:t>
            </a:r>
            <a:r>
              <a:rPr lang="fi-FI" sz="2200" dirty="0" err="1">
                <a:latin typeface="Rotis Sans Serif Std" panose="020B0606080204020204" pitchFamily="34" charset="0"/>
                <a:ea typeface="Calibri" panose="020F0502020204030204" pitchFamily="34" charset="0"/>
                <a:cs typeface="Times New Roman" panose="02020603050405020304" pitchFamily="18" charset="0"/>
              </a:rPr>
              <a:t>gemensamma</a:t>
            </a:r>
            <a:r>
              <a:rPr lang="fi-FI" sz="2200" dirty="0">
                <a:latin typeface="Rotis Sans Serif Std" panose="020B0606080204020204" pitchFamily="34" charset="0"/>
                <a:ea typeface="Calibri" panose="020F0502020204030204" pitchFamily="34" charset="0"/>
                <a:cs typeface="Times New Roman" panose="02020603050405020304" pitchFamily="18" charset="0"/>
              </a:rPr>
              <a:t> </a:t>
            </a:r>
            <a:r>
              <a:rPr lang="fi-FI" sz="2200" dirty="0" err="1">
                <a:latin typeface="Rotis Sans Serif Std" panose="020B0606080204020204" pitchFamily="34" charset="0"/>
                <a:ea typeface="Calibri" panose="020F0502020204030204" pitchFamily="34" charset="0"/>
                <a:cs typeface="Times New Roman" panose="02020603050405020304" pitchFamily="18" charset="0"/>
              </a:rPr>
              <a:t>aktiviteter</a:t>
            </a:r>
            <a:r>
              <a:rPr lang="fi-FI" sz="2200" dirty="0">
                <a:latin typeface="Rotis Sans Serif Std" panose="020B0606080204020204" pitchFamily="34" charset="0"/>
                <a:ea typeface="Calibri" panose="020F0502020204030204" pitchFamily="34" charset="0"/>
                <a:cs typeface="Times New Roman" panose="02020603050405020304" pitchFamily="18" charset="0"/>
              </a:rPr>
              <a:t>!</a:t>
            </a:r>
            <a:br>
              <a:rPr lang="fi-FI" sz="2200" dirty="0">
                <a:latin typeface="Rotis Sans Serif Std" panose="020B0606080204020204" pitchFamily="34" charset="0"/>
                <a:ea typeface="Calibri" panose="020F0502020204030204" pitchFamily="34" charset="0"/>
                <a:cs typeface="Times New Roman" panose="02020603050405020304" pitchFamily="18" charset="0"/>
              </a:rPr>
            </a:br>
            <a:r>
              <a:rPr lang="fi-FI" sz="2200" dirty="0" err="1">
                <a:latin typeface="Rotis Sans Serif Std" panose="020B0606080204020204" pitchFamily="34" charset="0"/>
                <a:ea typeface="Calibri" panose="020F0502020204030204" pitchFamily="34" charset="0"/>
                <a:cs typeface="Times New Roman" panose="02020603050405020304" pitchFamily="18" charset="0"/>
              </a:rPr>
              <a:t>Anmål</a:t>
            </a:r>
            <a:r>
              <a:rPr lang="fi-FI" sz="2200" dirty="0">
                <a:latin typeface="Rotis Sans Serif Std" panose="020B0606080204020204" pitchFamily="34" charset="0"/>
                <a:ea typeface="Calibri" panose="020F0502020204030204" pitchFamily="34" charset="0"/>
                <a:cs typeface="Times New Roman" panose="02020603050405020304" pitchFamily="18" charset="0"/>
              </a:rPr>
              <a:t> </a:t>
            </a:r>
            <a:r>
              <a:rPr lang="fi-FI" sz="2200" dirty="0" err="1">
                <a:latin typeface="Rotis Sans Serif Std" panose="020B0606080204020204" pitchFamily="34" charset="0"/>
                <a:ea typeface="Calibri" panose="020F0502020204030204" pitchFamily="34" charset="0"/>
                <a:cs typeface="Times New Roman" panose="02020603050405020304" pitchFamily="18" charset="0"/>
              </a:rPr>
              <a:t>er</a:t>
            </a:r>
            <a:r>
              <a:rPr lang="fi-FI" sz="2200" dirty="0">
                <a:latin typeface="Rotis Sans Serif Std" panose="020B0606080204020204" pitchFamily="34" charset="0"/>
                <a:ea typeface="Calibri" panose="020F0502020204030204" pitchFamily="34" charset="0"/>
                <a:cs typeface="Times New Roman" panose="02020603050405020304" pitchFamily="18" charset="0"/>
              </a:rPr>
              <a:t> </a:t>
            </a:r>
            <a:r>
              <a:rPr lang="fi-FI" sz="2200" dirty="0" err="1">
                <a:latin typeface="Rotis Sans Serif Std" panose="020B0606080204020204" pitchFamily="34" charset="0"/>
                <a:ea typeface="Calibri" panose="020F0502020204030204" pitchFamily="34" charset="0"/>
                <a:cs typeface="Times New Roman" panose="02020603050405020304" pitchFamily="18" charset="0"/>
              </a:rPr>
              <a:t>här</a:t>
            </a:r>
            <a:r>
              <a:rPr lang="fi-FI" sz="2200" dirty="0">
                <a:latin typeface="Rotis Sans Serif Std" panose="020B0606080204020204" pitchFamily="34" charset="0"/>
                <a:ea typeface="Calibri" panose="020F0502020204030204" pitchFamily="34" charset="0"/>
                <a:cs typeface="Times New Roman" panose="02020603050405020304" pitchFamily="18" charset="0"/>
              </a:rPr>
              <a:t>: xxx</a:t>
            </a:r>
            <a:br>
              <a:rPr lang="fi-FI" sz="1600" dirty="0">
                <a:latin typeface="Rotis Sans Serif Std" panose="020B0606080204020204" pitchFamily="34" charset="0"/>
                <a:ea typeface="Calibri" panose="020F0502020204030204" pitchFamily="34" charset="0"/>
                <a:cs typeface="Times New Roman" panose="02020603050405020304" pitchFamily="18" charset="0"/>
              </a:rPr>
            </a:br>
            <a:r>
              <a:rPr lang="fi-FI" sz="2000" dirty="0">
                <a:latin typeface="Rotis Sans Serif Std" panose="020B0606080204020204" pitchFamily="34" charset="0"/>
                <a:ea typeface="Calibri" panose="020F0502020204030204" pitchFamily="34" charset="0"/>
                <a:cs typeface="Times New Roman" panose="02020603050405020304" pitchFamily="18" charset="0"/>
              </a:rPr>
              <a:t> </a:t>
            </a:r>
            <a:br>
              <a:rPr lang="fi-FI" sz="2800" dirty="0">
                <a:solidFill>
                  <a:schemeClr val="bg1"/>
                </a:solidFill>
                <a:latin typeface="+mn-lt"/>
              </a:rPr>
            </a:br>
            <a:br>
              <a:rPr lang="fi-FI" sz="2800" dirty="0">
                <a:solidFill>
                  <a:schemeClr val="bg1"/>
                </a:solidFill>
                <a:latin typeface="+mn-lt"/>
              </a:rPr>
            </a:br>
            <a:br>
              <a:rPr lang="fi-FI" sz="2800" dirty="0">
                <a:solidFill>
                  <a:schemeClr val="bg1"/>
                </a:solidFill>
                <a:latin typeface="+mn-lt"/>
              </a:rPr>
            </a:br>
            <a:br>
              <a:rPr lang="fi-FI" sz="2800" dirty="0">
                <a:solidFill>
                  <a:schemeClr val="bg1"/>
                </a:solidFill>
                <a:latin typeface="+mn-lt"/>
              </a:rPr>
            </a:br>
            <a:endParaRPr lang="fi-FI" sz="2000" dirty="0">
              <a:solidFill>
                <a:schemeClr val="bg1"/>
              </a:solidFill>
              <a:latin typeface="+mn-lt"/>
            </a:endParaRPr>
          </a:p>
        </p:txBody>
      </p:sp>
    </p:spTree>
    <p:extLst>
      <p:ext uri="{BB962C8B-B14F-4D97-AF65-F5344CB8AC3E}">
        <p14:creationId xmlns:p14="http://schemas.microsoft.com/office/powerpoint/2010/main" val="256108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descr="Kuvituspohja. Sisältää logon ja tekstin olemme mukana lapsen oikeuksien viikossa">
            <a:extLst>
              <a:ext uri="{FF2B5EF4-FFF2-40B4-BE49-F238E27FC236}">
                <a16:creationId xmlns:a16="http://schemas.microsoft.com/office/drawing/2014/main" id="{8A427B43-7EBA-F247-8164-53B8A5BCE3C2}"/>
              </a:ext>
            </a:extLst>
          </p:cNvPr>
          <p:cNvPicPr>
            <a:picLocks noChangeAspect="1"/>
          </p:cNvPicPr>
          <p:nvPr/>
        </p:nvPicPr>
        <p:blipFill>
          <a:blip r:embed="rId2"/>
          <a:stretch>
            <a:fillRect/>
          </a:stretch>
        </p:blipFill>
        <p:spPr>
          <a:xfrm>
            <a:off x="-2" y="0"/>
            <a:ext cx="8999538" cy="8999538"/>
          </a:xfrm>
          <a:prstGeom prst="rect">
            <a:avLst/>
          </a:prstGeom>
        </p:spPr>
      </p:pic>
      <p:sp>
        <p:nvSpPr>
          <p:cNvPr id="9" name="Otsikko 1">
            <a:extLst>
              <a:ext uri="{FF2B5EF4-FFF2-40B4-BE49-F238E27FC236}">
                <a16:creationId xmlns:a16="http://schemas.microsoft.com/office/drawing/2014/main" id="{9DB111C8-7DF2-E94C-8CF2-B5A933617824}"/>
              </a:ext>
            </a:extLst>
          </p:cNvPr>
          <p:cNvSpPr txBox="1">
            <a:spLocks/>
          </p:cNvSpPr>
          <p:nvPr/>
        </p:nvSpPr>
        <p:spPr>
          <a:xfrm>
            <a:off x="2846047" y="7996653"/>
            <a:ext cx="3307441" cy="779401"/>
          </a:xfrm>
          <a:prstGeom prst="rect">
            <a:avLst/>
          </a:prstGeom>
        </p:spPr>
        <p:txBody>
          <a:bodyPr vert="horz" lIns="91440" tIns="45720" rIns="91440" bIns="45720" rtlCol="0" anchor="t" anchorCtr="0">
            <a:normAutofit/>
          </a:bodyPr>
          <a:lstStyle>
            <a:lvl1pPr algn="ctr" defTabSz="899952" rtl="0" eaLnBrk="1" latinLnBrk="0" hangingPunct="1">
              <a:lnSpc>
                <a:spcPct val="90000"/>
              </a:lnSpc>
              <a:spcBef>
                <a:spcPct val="0"/>
              </a:spcBef>
              <a:buNone/>
              <a:defRPr sz="5905" kern="1200">
                <a:solidFill>
                  <a:schemeClr val="tx1"/>
                </a:solidFill>
                <a:latin typeface="+mj-lt"/>
                <a:ea typeface="+mj-ea"/>
                <a:cs typeface="+mj-cs"/>
              </a:defRPr>
            </a:lvl1pPr>
          </a:lstStyle>
          <a:p>
            <a:endParaRPr lang="fi-FI" sz="3000" dirty="0">
              <a:solidFill>
                <a:schemeClr val="bg1"/>
              </a:solidFill>
              <a:latin typeface="+mn-lt"/>
            </a:endParaRPr>
          </a:p>
        </p:txBody>
      </p:sp>
      <p:sp>
        <p:nvSpPr>
          <p:cNvPr id="12" name="Otsikko 1" descr="Tekstilaatikko, jossa esimerkkitapahtuma. ">
            <a:extLst>
              <a:ext uri="{FF2B5EF4-FFF2-40B4-BE49-F238E27FC236}">
                <a16:creationId xmlns:a16="http://schemas.microsoft.com/office/drawing/2014/main" id="{74DC0756-3D5E-A44C-A5B2-14E37F7354B9}"/>
              </a:ext>
            </a:extLst>
          </p:cNvPr>
          <p:cNvSpPr>
            <a:spLocks noGrp="1"/>
          </p:cNvSpPr>
          <p:nvPr>
            <p:ph type="ctrTitle"/>
          </p:nvPr>
        </p:nvSpPr>
        <p:spPr>
          <a:xfrm>
            <a:off x="470263" y="3137885"/>
            <a:ext cx="8242661" cy="4388069"/>
          </a:xfrm>
        </p:spPr>
        <p:txBody>
          <a:bodyPr anchor="t" anchorCtr="0">
            <a:normAutofit fontScale="90000"/>
          </a:bodyPr>
          <a:lstStyle/>
          <a:p>
            <a:r>
              <a:rPr lang="fi-FI" sz="2000" i="1" dirty="0">
                <a:solidFill>
                  <a:schemeClr val="bg1"/>
                </a:solidFill>
                <a:latin typeface="Rotis Sans Serif Std" panose="020B0606080204020204" pitchFamily="34" charset="0"/>
              </a:rPr>
              <a:t>(Esimerkkitapahtuma, muokkaathan alle oman tapahtumasi tiedot. Muokkaa lisäksi tarvittavat logot alle. Lisätessäsi kuvaa voit valita kuvan kohdalla valikosta ’Vie eteen’, jolloin kuvan siirtäminen on helpompaa.)</a:t>
            </a:r>
            <a:br>
              <a:rPr lang="fi-FI" sz="2200" dirty="0">
                <a:solidFill>
                  <a:schemeClr val="bg1"/>
                </a:solidFill>
                <a:latin typeface="Rotis Sans Serif Std" panose="020B0606080204020204" pitchFamily="34" charset="0"/>
              </a:rPr>
            </a:br>
            <a:br>
              <a:rPr lang="fi-FI" sz="4000" dirty="0">
                <a:solidFill>
                  <a:schemeClr val="bg1"/>
                </a:solidFill>
                <a:latin typeface="Rotis Sans Serif Std" panose="020B0606080204020204" pitchFamily="34" charset="0"/>
              </a:rPr>
            </a:br>
            <a:r>
              <a:rPr lang="fi-FI" sz="4000" b="1"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KOKO PERHEEN TAPAHTUMA!</a:t>
            </a:r>
            <a:br>
              <a:rPr lang="fi-FI" sz="16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br>
            <a:r>
              <a:rPr lang="fi-FI" sz="13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 </a:t>
            </a:r>
            <a:br>
              <a:rPr lang="fi-FI" sz="16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br>
            <a:r>
              <a:rPr lang="fi-FI" sz="31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torstaina 17.11.2022 klo 17–19.</a:t>
            </a:r>
            <a:br>
              <a:rPr lang="fi-FI" sz="16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br>
            <a:r>
              <a:rPr lang="fi-FI" sz="20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 </a:t>
            </a:r>
            <a:br>
              <a:rPr lang="fi-FI" sz="16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br>
            <a:r>
              <a:rPr lang="fi-FI" sz="27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Ohjelmassa esimerkiksi  esiintyjiä ja yhteistä tekemistä! </a:t>
            </a:r>
            <a:br>
              <a:rPr lang="fi-FI" sz="27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br>
            <a:r>
              <a:rPr lang="fi-FI" sz="27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Ilmoittaudu mukaan täältä xxx.</a:t>
            </a:r>
            <a:br>
              <a:rPr lang="fi-FI" sz="16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br>
            <a:r>
              <a:rPr lang="fi-FI" sz="20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 </a:t>
            </a:r>
            <a:br>
              <a:rPr lang="fi-FI" sz="16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br>
            <a:r>
              <a:rPr lang="fi-FI" sz="2000" dirty="0">
                <a:solidFill>
                  <a:schemeClr val="bg1"/>
                </a:solidFill>
                <a:latin typeface="Rotis Sans Serif Std" panose="020B0606080204020204" pitchFamily="34" charset="0"/>
                <a:ea typeface="Calibri" panose="020F0502020204030204" pitchFamily="34" charset="0"/>
                <a:cs typeface="Times New Roman" panose="02020603050405020304" pitchFamily="18" charset="0"/>
              </a:rPr>
              <a:t>Tapahtumaa järjestämässä lapsi- ja varhaisnuorisojärjestöt</a:t>
            </a:r>
            <a:br>
              <a:rPr lang="fi-FI" sz="1400" dirty="0">
                <a:latin typeface="Calibri" panose="020F0502020204030204" pitchFamily="34" charset="0"/>
                <a:ea typeface="Calibri" panose="020F0502020204030204" pitchFamily="34" charset="0"/>
                <a:cs typeface="Times New Roman" panose="02020603050405020304" pitchFamily="18" charset="0"/>
              </a:rPr>
            </a:br>
            <a:br>
              <a:rPr lang="fi-FI" sz="2800" dirty="0">
                <a:solidFill>
                  <a:schemeClr val="bg1"/>
                </a:solidFill>
                <a:latin typeface="+mn-lt"/>
              </a:rPr>
            </a:br>
            <a:br>
              <a:rPr lang="fi-FI" sz="2800" dirty="0">
                <a:solidFill>
                  <a:schemeClr val="bg1"/>
                </a:solidFill>
                <a:latin typeface="+mn-lt"/>
              </a:rPr>
            </a:br>
            <a:br>
              <a:rPr lang="fi-FI" sz="2800" dirty="0">
                <a:solidFill>
                  <a:schemeClr val="bg1"/>
                </a:solidFill>
                <a:latin typeface="+mn-lt"/>
              </a:rPr>
            </a:br>
            <a:br>
              <a:rPr lang="fi-FI" sz="2800" dirty="0">
                <a:solidFill>
                  <a:schemeClr val="bg1"/>
                </a:solidFill>
                <a:latin typeface="+mn-lt"/>
              </a:rPr>
            </a:br>
            <a:endParaRPr lang="fi-FI" sz="2000" dirty="0">
              <a:solidFill>
                <a:schemeClr val="bg1"/>
              </a:solidFill>
              <a:latin typeface="+mn-lt"/>
            </a:endParaRPr>
          </a:p>
        </p:txBody>
      </p:sp>
      <p:pic>
        <p:nvPicPr>
          <p:cNvPr id="4" name="Kuva 3">
            <a:extLst>
              <a:ext uri="{FF2B5EF4-FFF2-40B4-BE49-F238E27FC236}">
                <a16:creationId xmlns:a16="http://schemas.microsoft.com/office/drawing/2014/main" id="{768DB6B0-398C-4E9C-E5FE-5F9065658101}"/>
              </a:ext>
            </a:extLst>
          </p:cNvPr>
          <p:cNvPicPr>
            <a:picLocks noChangeAspect="1"/>
          </p:cNvPicPr>
          <p:nvPr/>
        </p:nvPicPr>
        <p:blipFill>
          <a:blip r:embed="rId3"/>
          <a:stretch>
            <a:fillRect/>
          </a:stretch>
        </p:blipFill>
        <p:spPr>
          <a:xfrm>
            <a:off x="3396903" y="7966373"/>
            <a:ext cx="2231953" cy="736648"/>
          </a:xfrm>
          <a:prstGeom prst="rect">
            <a:avLst/>
          </a:prstGeom>
        </p:spPr>
      </p:pic>
    </p:spTree>
    <p:extLst>
      <p:ext uri="{BB962C8B-B14F-4D97-AF65-F5344CB8AC3E}">
        <p14:creationId xmlns:p14="http://schemas.microsoft.com/office/powerpoint/2010/main" val="3757361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3C4644-0D6C-494C-94C2-FBE3BFCD455B}"/>
              </a:ext>
            </a:extLst>
          </p:cNvPr>
          <p:cNvSpPr>
            <a:spLocks noGrp="1"/>
          </p:cNvSpPr>
          <p:nvPr>
            <p:ph type="title"/>
          </p:nvPr>
        </p:nvSpPr>
        <p:spPr/>
        <p:txBody>
          <a:bodyPr/>
          <a:lstStyle/>
          <a:p>
            <a:pPr algn="ctr"/>
            <a:r>
              <a:rPr lang="fi-FI" dirty="0">
                <a:latin typeface="Nigma" panose="02000500000000000000" pitchFamily="2" charset="0"/>
              </a:rPr>
              <a:t>OHJEET KUVAN TALLENTAMISEKSI</a:t>
            </a:r>
          </a:p>
        </p:txBody>
      </p:sp>
      <p:sp>
        <p:nvSpPr>
          <p:cNvPr id="3" name="Sisällön paikkamerkki 2">
            <a:extLst>
              <a:ext uri="{FF2B5EF4-FFF2-40B4-BE49-F238E27FC236}">
                <a16:creationId xmlns:a16="http://schemas.microsoft.com/office/drawing/2014/main" id="{5770DBA5-C578-4691-B2F0-02818E6D517C}"/>
              </a:ext>
            </a:extLst>
          </p:cNvPr>
          <p:cNvSpPr>
            <a:spLocks noGrp="1"/>
          </p:cNvSpPr>
          <p:nvPr>
            <p:ph idx="1"/>
          </p:nvPr>
        </p:nvSpPr>
        <p:spPr/>
        <p:txBody>
          <a:bodyPr>
            <a:normAutofit/>
          </a:bodyPr>
          <a:lstStyle/>
          <a:p>
            <a:pPr marL="0" indent="0">
              <a:lnSpc>
                <a:spcPct val="100000"/>
              </a:lnSpc>
              <a:buNone/>
            </a:pPr>
            <a:r>
              <a:rPr lang="fi-FI" sz="2800" dirty="0">
                <a:latin typeface="Rotis Sans Serif Std" panose="020B0606080204020204" pitchFamily="34" charset="0"/>
                <a:cs typeface="Calibri" panose="020F0502020204030204" pitchFamily="34" charset="0"/>
              </a:rPr>
              <a:t>Voit tallentaa muokkaamasi mainospohjat kuviksi seuraavanlaisesti: </a:t>
            </a:r>
          </a:p>
          <a:p>
            <a:pPr marL="0" indent="0">
              <a:lnSpc>
                <a:spcPct val="100000"/>
              </a:lnSpc>
              <a:buNone/>
            </a:pPr>
            <a:endParaRPr lang="fi-FI" sz="500" dirty="0">
              <a:latin typeface="Rotis Sans Serif Std" panose="020B0606080204020204" pitchFamily="34" charset="0"/>
              <a:cs typeface="Calibri" panose="020F0502020204030204" pitchFamily="34" charset="0"/>
            </a:endParaRPr>
          </a:p>
          <a:p>
            <a:pPr lvl="1">
              <a:lnSpc>
                <a:spcPct val="100000"/>
              </a:lnSpc>
            </a:pPr>
            <a:r>
              <a:rPr lang="fi-FI" sz="2406" dirty="0">
                <a:latin typeface="Rotis Sans Serif Std" panose="020B0606080204020204" pitchFamily="34" charset="0"/>
                <a:cs typeface="Calibri" panose="020F0502020204030204" pitchFamily="34" charset="0"/>
              </a:rPr>
              <a:t>Valitse vasemmasta yläkulmasta Tiedosto </a:t>
            </a:r>
            <a:r>
              <a:rPr lang="fi-FI" sz="2406" dirty="0">
                <a:latin typeface="Rotis Sans Serif Std" panose="020B0606080204020204" pitchFamily="34" charset="0"/>
                <a:cs typeface="Calibri" panose="020F0502020204030204" pitchFamily="34" charset="0"/>
                <a:sym typeface="Wingdings" panose="05000000000000000000" pitchFamily="2" charset="2"/>
              </a:rPr>
              <a:t> Vie  Muuta tiedostotyyppi  </a:t>
            </a:r>
            <a:r>
              <a:rPr lang="fi-FI" sz="2406" dirty="0" err="1">
                <a:latin typeface="Rotis Sans Serif Std" panose="020B0606080204020204" pitchFamily="34" charset="0"/>
                <a:cs typeface="Calibri" panose="020F0502020204030204" pitchFamily="34" charset="0"/>
                <a:sym typeface="Wingdings" panose="05000000000000000000" pitchFamily="2" charset="2"/>
              </a:rPr>
              <a:t>Jpeg</a:t>
            </a:r>
            <a:r>
              <a:rPr lang="fi-FI" sz="2406" dirty="0">
                <a:latin typeface="Rotis Sans Serif Std" panose="020B0606080204020204" pitchFamily="34" charset="0"/>
                <a:cs typeface="Calibri" panose="020F0502020204030204" pitchFamily="34" charset="0"/>
                <a:sym typeface="Wingdings" panose="05000000000000000000" pitchFamily="2" charset="2"/>
              </a:rPr>
              <a:t> –tiedosto</a:t>
            </a:r>
          </a:p>
          <a:p>
            <a:pPr marL="449976" lvl="1" indent="0">
              <a:lnSpc>
                <a:spcPct val="100000"/>
              </a:lnSpc>
              <a:buNone/>
            </a:pPr>
            <a:endParaRPr lang="fi-FI" sz="500" dirty="0">
              <a:latin typeface="Rotis Sans Serif Std" panose="020B0606080204020204" pitchFamily="34" charset="0"/>
              <a:cs typeface="Calibri" panose="020F0502020204030204" pitchFamily="34" charset="0"/>
              <a:sym typeface="Wingdings" panose="05000000000000000000" pitchFamily="2" charset="2"/>
            </a:endParaRPr>
          </a:p>
          <a:p>
            <a:pPr lvl="1">
              <a:lnSpc>
                <a:spcPct val="100000"/>
              </a:lnSpc>
            </a:pPr>
            <a:r>
              <a:rPr lang="fi-FI" sz="2406" dirty="0">
                <a:latin typeface="Rotis Sans Serif Std" panose="020B0606080204020204" pitchFamily="34" charset="0"/>
                <a:cs typeface="Calibri" panose="020F0502020204030204" pitchFamily="34" charset="0"/>
                <a:sym typeface="Wingdings" panose="05000000000000000000" pitchFamily="2" charset="2"/>
              </a:rPr>
              <a:t>Kun painat Tallenna, ohjelma kysyy, tallennatko molemmat sivut vai vain yhden sivun. Kannattaa valita ’Vain tämä’, eli esillä oleva sivu, sillä ohjelma ei välttämättä saa tallennettua useita pohjia kuviksi samanaikaisesti. </a:t>
            </a:r>
          </a:p>
          <a:p>
            <a:pPr marL="449976" lvl="1" indent="0">
              <a:lnSpc>
                <a:spcPct val="100000"/>
              </a:lnSpc>
              <a:buNone/>
            </a:pPr>
            <a:endParaRPr lang="fi-FI" sz="500" dirty="0">
              <a:latin typeface="Rotis Sans Serif Std" panose="020B0606080204020204" pitchFamily="34" charset="0"/>
              <a:cs typeface="Calibri" panose="020F0502020204030204" pitchFamily="34" charset="0"/>
              <a:sym typeface="Wingdings" panose="05000000000000000000" pitchFamily="2" charset="2"/>
            </a:endParaRPr>
          </a:p>
          <a:p>
            <a:pPr lvl="1">
              <a:lnSpc>
                <a:spcPct val="100000"/>
              </a:lnSpc>
            </a:pPr>
            <a:r>
              <a:rPr lang="fi-FI" sz="2406" dirty="0">
                <a:latin typeface="Rotis Sans Serif Std" panose="020B0606080204020204" pitchFamily="34" charset="0"/>
                <a:cs typeface="Calibri" panose="020F0502020204030204" pitchFamily="34" charset="0"/>
                <a:sym typeface="Wingdings" panose="05000000000000000000" pitchFamily="2" charset="2"/>
              </a:rPr>
              <a:t>Mikäli ohjelma kysyy pikselimäärää, kannattaa valita 1200x1200 </a:t>
            </a:r>
            <a:r>
              <a:rPr lang="fi-FI" sz="2406" dirty="0" err="1">
                <a:latin typeface="Rotis Sans Serif Std" panose="020B0606080204020204" pitchFamily="34" charset="0"/>
                <a:cs typeface="Calibri" panose="020F0502020204030204" pitchFamily="34" charset="0"/>
                <a:sym typeface="Wingdings" panose="05000000000000000000" pitchFamily="2" charset="2"/>
              </a:rPr>
              <a:t>px</a:t>
            </a:r>
            <a:r>
              <a:rPr lang="fi-FI" sz="2406" dirty="0">
                <a:latin typeface="Rotis Sans Serif Std" panose="020B0606080204020204" pitchFamily="34" charset="0"/>
                <a:cs typeface="Calibri" panose="020F0502020204030204" pitchFamily="34" charset="0"/>
                <a:sym typeface="Wingdings" panose="05000000000000000000" pitchFamily="2" charset="2"/>
              </a:rPr>
              <a:t>.)</a:t>
            </a:r>
            <a:endParaRPr lang="fi-FI" sz="1406" dirty="0">
              <a:latin typeface="Rotis Sans Serif Std" panose="020B0606080204020204" pitchFamily="34" charset="0"/>
              <a:cs typeface="Calibri" panose="020F0502020204030204" pitchFamily="34" charset="0"/>
            </a:endParaRPr>
          </a:p>
          <a:p>
            <a:endParaRPr lang="fi-FI" dirty="0"/>
          </a:p>
        </p:txBody>
      </p:sp>
    </p:spTree>
    <p:extLst>
      <p:ext uri="{BB962C8B-B14F-4D97-AF65-F5344CB8AC3E}">
        <p14:creationId xmlns:p14="http://schemas.microsoft.com/office/powerpoint/2010/main" val="973281076"/>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510</TotalTime>
  <Words>278</Words>
  <Application>Microsoft Office PowerPoint</Application>
  <PresentationFormat>Mukautettu</PresentationFormat>
  <Paragraphs>11</Paragraphs>
  <Slides>4</Slides>
  <Notes>0</Notes>
  <HiddenSlides>0</HiddenSlides>
  <MMClips>0</MMClips>
  <ScaleCrop>false</ScaleCrop>
  <HeadingPairs>
    <vt:vector size="4" baseType="variant">
      <vt:variant>
        <vt:lpstr>Teema</vt:lpstr>
      </vt:variant>
      <vt:variant>
        <vt:i4>1</vt:i4>
      </vt:variant>
      <vt:variant>
        <vt:lpstr>Dian otsikot</vt:lpstr>
      </vt:variant>
      <vt:variant>
        <vt:i4>4</vt:i4>
      </vt:variant>
    </vt:vector>
  </HeadingPairs>
  <TitlesOfParts>
    <vt:vector size="5" baseType="lpstr">
      <vt:lpstr>Office-teema</vt:lpstr>
      <vt:lpstr>(Esimerkkitapahtuma, muokkaathan alle oman tapahtumasi tiedot. Muokkaa lisäksi tarvittavat logot alle. Lisätessäsi kuvaa voit valita kuvan kohdalla valikosta ’Vie eteen’, jolloin kuvan siirtäminen on helpompaa.) KOKO PERHEEN TAPAHTUMA!   torstaina 17.11.2022 klo 17–19.   Ohjelmassa esimerkiksi  esiintyjiä ja yhteistä tekemistä!  Ilmoittaudu mukaan täältä xxx.   Tapahtumaa järjestämässä lapsi- ja varhaisnuorisojärjestöt     </vt:lpstr>
      <vt:lpstr>(Det här är ett exempel. Redigera informationen om ditt evenemang.   Lägg också till logotyper om du vill.) ETT EVENEMANG FÖR HELA FAMILJEN  PÅ NÄTET!   På torsdag 19.11.2020 klockan 17–19.   Innehåller presentationer och gemensamma aktiviteter! Anmål er här: xxx      </vt:lpstr>
      <vt:lpstr>(Esimerkkitapahtuma, muokkaathan alle oman tapahtumasi tiedot. Muokkaa lisäksi tarvittavat logot alle. Lisätessäsi kuvaa voit valita kuvan kohdalla valikosta ’Vie eteen’, jolloin kuvan siirtäminen on helpompaa.)  KOKO PERHEEN TAPAHTUMA!   torstaina 17.11.2022 klo 17–19.   Ohjelmassa esimerkiksi  esiintyjiä ja yhteistä tekemistä!  Ilmoittaudu mukaan täältä xxx.   Tapahtumaa järjestämässä lapsi- ja varhaisnuorisojärjestöt     </vt:lpstr>
      <vt:lpstr>OHJEET KUVAN TALLENTAMISEKSI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MITÄ?  MISSÄ?  MILLOIN?</dc:title>
  <dc:creator>Marjukka Kähönen</dc:creator>
  <cp:lastModifiedBy>Petra Koskenranta</cp:lastModifiedBy>
  <cp:revision>10</cp:revision>
  <dcterms:created xsi:type="dcterms:W3CDTF">2019-10-07T13:37:26Z</dcterms:created>
  <dcterms:modified xsi:type="dcterms:W3CDTF">2023-10-10T16:15:24Z</dcterms:modified>
</cp:coreProperties>
</file>