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258" r:id="rId6"/>
    <p:sldId id="259" r:id="rId7"/>
    <p:sldId id="260" r:id="rId8"/>
    <p:sldId id="261" r:id="rId9"/>
    <p:sldId id="262" r:id="rId10"/>
    <p:sldId id="263" r:id="rId1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0" d="100"/>
          <a:sy n="60" d="100"/>
        </p:scale>
        <p:origin x="90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li Laine" userId="aa629bea-ab25-4924-aa99-e0b8472a6f86" providerId="ADAL" clId="{7B788C20-761A-4611-90B3-443FDF371A8D}"/>
    <pc:docChg chg="undo custSel modSld">
      <pc:chgData name="Auli Laine" userId="aa629bea-ab25-4924-aa99-e0b8472a6f86" providerId="ADAL" clId="{7B788C20-761A-4611-90B3-443FDF371A8D}" dt="2024-09-10T06:33:53.403" v="1"/>
      <pc:docMkLst>
        <pc:docMk/>
      </pc:docMkLst>
      <pc:sldChg chg="modSp mod">
        <pc:chgData name="Auli Laine" userId="aa629bea-ab25-4924-aa99-e0b8472a6f86" providerId="ADAL" clId="{7B788C20-761A-4611-90B3-443FDF371A8D}" dt="2024-09-10T06:33:53.403" v="1"/>
        <pc:sldMkLst>
          <pc:docMk/>
          <pc:sldMk cId="3330364215" sldId="260"/>
        </pc:sldMkLst>
        <pc:spChg chg="mod">
          <ac:chgData name="Auli Laine" userId="aa629bea-ab25-4924-aa99-e0b8472a6f86" providerId="ADAL" clId="{7B788C20-761A-4611-90B3-443FDF371A8D}" dt="2024-09-10T06:33:53.403" v="1"/>
          <ac:spMkLst>
            <pc:docMk/>
            <pc:sldMk cId="3330364215" sldId="260"/>
            <ac:spMk id="4" creationId="{04B46D3E-C324-6C31-D345-0957E24784A7}"/>
          </ac:spMkLst>
        </pc:spChg>
      </pc:sldChg>
    </pc:docChg>
  </pc:docChgLst>
  <pc:docChgLst>
    <pc:chgData name="Pia Wikholm" userId="bebe8624-cbf0-40de-a2f9-7393b257dbeb" providerId="ADAL" clId="{98A7C0EB-A039-42E8-BB0C-57EAADB1E761}"/>
    <pc:docChg chg="undo redo custSel addSld delSld modSld delMainMaster modMainMaster modShowInfo">
      <pc:chgData name="Pia Wikholm" userId="bebe8624-cbf0-40de-a2f9-7393b257dbeb" providerId="ADAL" clId="{98A7C0EB-A039-42E8-BB0C-57EAADB1E761}" dt="2024-08-14T08:22:14.555" v="2080"/>
      <pc:docMkLst>
        <pc:docMk/>
      </pc:docMkLst>
      <pc:sldChg chg="del">
        <pc:chgData name="Pia Wikholm" userId="bebe8624-cbf0-40de-a2f9-7393b257dbeb" providerId="ADAL" clId="{98A7C0EB-A039-42E8-BB0C-57EAADB1E761}" dt="2024-06-25T08:20:34.152" v="2" actId="47"/>
        <pc:sldMkLst>
          <pc:docMk/>
          <pc:sldMk cId="2239066902" sldId="256"/>
        </pc:sldMkLst>
      </pc:sldChg>
      <pc:sldChg chg="addSp delSp modSp mod modTransition delAnim modAnim">
        <pc:chgData name="Pia Wikholm" userId="bebe8624-cbf0-40de-a2f9-7393b257dbeb" providerId="ADAL" clId="{98A7C0EB-A039-42E8-BB0C-57EAADB1E761}" dt="2024-06-26T11:38:12.939" v="1992" actId="1076"/>
        <pc:sldMkLst>
          <pc:docMk/>
          <pc:sldMk cId="0" sldId="257"/>
        </pc:sldMkLst>
        <pc:spChg chg="mod">
          <ac:chgData name="Pia Wikholm" userId="bebe8624-cbf0-40de-a2f9-7393b257dbeb" providerId="ADAL" clId="{98A7C0EB-A039-42E8-BB0C-57EAADB1E761}" dt="2024-06-26T11:38:12.939" v="1992" actId="1076"/>
          <ac:spMkLst>
            <pc:docMk/>
            <pc:sldMk cId="0" sldId="257"/>
            <ac:spMk id="3" creationId="{00000000-0000-0000-0000-000000000000}"/>
          </ac:spMkLst>
        </pc:spChg>
        <pc:spChg chg="mod">
          <ac:chgData name="Pia Wikholm" userId="bebe8624-cbf0-40de-a2f9-7393b257dbeb" providerId="ADAL" clId="{98A7C0EB-A039-42E8-BB0C-57EAADB1E761}" dt="2024-06-26T06:29:44.261" v="1698" actId="113"/>
          <ac:spMkLst>
            <pc:docMk/>
            <pc:sldMk cId="0" sldId="257"/>
            <ac:spMk id="5" creationId="{00000000-0000-0000-0000-000000000000}"/>
          </ac:spMkLst>
        </pc:spChg>
        <pc:picChg chg="del">
          <ac:chgData name="Pia Wikholm" userId="bebe8624-cbf0-40de-a2f9-7393b257dbeb" providerId="ADAL" clId="{98A7C0EB-A039-42E8-BB0C-57EAADB1E761}" dt="2024-06-26T07:09:32.913" v="1699" actId="478"/>
          <ac:picMkLst>
            <pc:docMk/>
            <pc:sldMk cId="0" sldId="257"/>
            <ac:picMk id="2" creationId="{68DA3B00-43D8-7E8A-5492-F73C59027627}"/>
          </ac:picMkLst>
        </pc:picChg>
        <pc:picChg chg="del">
          <ac:chgData name="Pia Wikholm" userId="bebe8624-cbf0-40de-a2f9-7393b257dbeb" providerId="ADAL" clId="{98A7C0EB-A039-42E8-BB0C-57EAADB1E761}" dt="2024-06-26T08:23:36.265" v="1722" actId="478"/>
          <ac:picMkLst>
            <pc:docMk/>
            <pc:sldMk cId="0" sldId="257"/>
            <ac:picMk id="6" creationId="{413C7F26-3911-7E92-3135-4F4667F91E1E}"/>
          </ac:picMkLst>
        </pc:picChg>
        <pc:picChg chg="del mod">
          <ac:chgData name="Pia Wikholm" userId="bebe8624-cbf0-40de-a2f9-7393b257dbeb" providerId="ADAL" clId="{98A7C0EB-A039-42E8-BB0C-57EAADB1E761}" dt="2024-06-25T08:20:27.917" v="1" actId="478"/>
          <ac:picMkLst>
            <pc:docMk/>
            <pc:sldMk cId="0" sldId="257"/>
            <ac:picMk id="6" creationId="{DE7C7314-E638-869E-7D95-006CE2D7F3C2}"/>
          </ac:picMkLst>
        </pc:picChg>
        <pc:picChg chg="del">
          <ac:chgData name="Pia Wikholm" userId="bebe8624-cbf0-40de-a2f9-7393b257dbeb" providerId="ADAL" clId="{98A7C0EB-A039-42E8-BB0C-57EAADB1E761}" dt="2024-06-26T08:26:10.412" v="1723" actId="478"/>
          <ac:picMkLst>
            <pc:docMk/>
            <pc:sldMk cId="0" sldId="257"/>
            <ac:picMk id="7" creationId="{D66270EA-A438-173A-5719-AF5580CB8C4D}"/>
          </ac:picMkLst>
        </pc:picChg>
        <pc:picChg chg="del">
          <ac:chgData name="Pia Wikholm" userId="bebe8624-cbf0-40de-a2f9-7393b257dbeb" providerId="ADAL" clId="{98A7C0EB-A039-42E8-BB0C-57EAADB1E761}" dt="2024-06-26T08:43:17.867" v="1724" actId="478"/>
          <ac:picMkLst>
            <pc:docMk/>
            <pc:sldMk cId="0" sldId="257"/>
            <ac:picMk id="9" creationId="{08B801AD-C5B2-EDC2-B092-AB1C451CE2A3}"/>
          </ac:picMkLst>
        </pc:picChg>
        <pc:picChg chg="del">
          <ac:chgData name="Pia Wikholm" userId="bebe8624-cbf0-40de-a2f9-7393b257dbeb" providerId="ADAL" clId="{98A7C0EB-A039-42E8-BB0C-57EAADB1E761}" dt="2024-06-25T11:44:14.624" v="1694" actId="478"/>
          <ac:picMkLst>
            <pc:docMk/>
            <pc:sldMk cId="0" sldId="257"/>
            <ac:picMk id="9" creationId="{9391FE13-9BBB-63A2-CB04-EA100F6E67CC}"/>
          </ac:picMkLst>
        </pc:picChg>
        <pc:picChg chg="add mod">
          <ac:chgData name="Pia Wikholm" userId="bebe8624-cbf0-40de-a2f9-7393b257dbeb" providerId="ADAL" clId="{98A7C0EB-A039-42E8-BB0C-57EAADB1E761}" dt="2024-06-26T11:25:58.434" v="1899" actId="14100"/>
          <ac:picMkLst>
            <pc:docMk/>
            <pc:sldMk cId="0" sldId="257"/>
            <ac:picMk id="10" creationId="{8110B8FE-9F0F-34FA-ECC8-5385DFEBCCFD}"/>
          </ac:picMkLst>
        </pc:picChg>
      </pc:sldChg>
      <pc:sldChg chg="addSp delSp modSp mod modTransition delAnim modAnim">
        <pc:chgData name="Pia Wikholm" userId="bebe8624-cbf0-40de-a2f9-7393b257dbeb" providerId="ADAL" clId="{98A7C0EB-A039-42E8-BB0C-57EAADB1E761}" dt="2024-06-26T11:58:41.929" v="2040" actId="20577"/>
        <pc:sldMkLst>
          <pc:docMk/>
          <pc:sldMk cId="0" sldId="258"/>
        </pc:sldMkLst>
        <pc:spChg chg="mod">
          <ac:chgData name="Pia Wikholm" userId="bebe8624-cbf0-40de-a2f9-7393b257dbeb" providerId="ADAL" clId="{98A7C0EB-A039-42E8-BB0C-57EAADB1E761}" dt="2024-06-26T11:58:41.929" v="2040" actId="20577"/>
          <ac:spMkLst>
            <pc:docMk/>
            <pc:sldMk cId="0" sldId="258"/>
            <ac:spMk id="2" creationId="{00000000-0000-0000-0000-000000000000}"/>
          </ac:spMkLst>
        </pc:spChg>
        <pc:picChg chg="add mod">
          <ac:chgData name="Pia Wikholm" userId="bebe8624-cbf0-40de-a2f9-7393b257dbeb" providerId="ADAL" clId="{98A7C0EB-A039-42E8-BB0C-57EAADB1E761}" dt="2024-06-26T08:47:46.563" v="1730" actId="1076"/>
          <ac:picMkLst>
            <pc:docMk/>
            <pc:sldMk cId="0" sldId="258"/>
            <ac:picMk id="3" creationId="{0B93640B-E696-D182-24B8-39148F1615F2}"/>
          </ac:picMkLst>
        </pc:picChg>
        <pc:picChg chg="del">
          <ac:chgData name="Pia Wikholm" userId="bebe8624-cbf0-40de-a2f9-7393b257dbeb" providerId="ADAL" clId="{98A7C0EB-A039-42E8-BB0C-57EAADB1E761}" dt="2024-06-25T08:23:48.155" v="22" actId="478"/>
          <ac:picMkLst>
            <pc:docMk/>
            <pc:sldMk cId="0" sldId="258"/>
            <ac:picMk id="3" creationId="{F65B48CC-F346-3A00-9948-48105F132BEA}"/>
          </ac:picMkLst>
        </pc:picChg>
      </pc:sldChg>
      <pc:sldChg chg="modSp mod modTransition">
        <pc:chgData name="Pia Wikholm" userId="bebe8624-cbf0-40de-a2f9-7393b257dbeb" providerId="ADAL" clId="{98A7C0EB-A039-42E8-BB0C-57EAADB1E761}" dt="2024-06-26T11:40:49.115" v="1993"/>
        <pc:sldMkLst>
          <pc:docMk/>
          <pc:sldMk cId="0" sldId="259"/>
        </pc:sldMkLst>
        <pc:spChg chg="mod">
          <ac:chgData name="Pia Wikholm" userId="bebe8624-cbf0-40de-a2f9-7393b257dbeb" providerId="ADAL" clId="{98A7C0EB-A039-42E8-BB0C-57EAADB1E761}" dt="2024-06-25T11:35:08.404" v="1693" actId="20577"/>
          <ac:spMkLst>
            <pc:docMk/>
            <pc:sldMk cId="0" sldId="259"/>
            <ac:spMk id="2" creationId="{00000000-0000-0000-0000-000000000000}"/>
          </ac:spMkLst>
        </pc:spChg>
      </pc:sldChg>
      <pc:sldChg chg="addSp delSp modSp add mod modTransition">
        <pc:chgData name="Pia Wikholm" userId="bebe8624-cbf0-40de-a2f9-7393b257dbeb" providerId="ADAL" clId="{98A7C0EB-A039-42E8-BB0C-57EAADB1E761}" dt="2024-08-14T08:22:14.555" v="2080"/>
        <pc:sldMkLst>
          <pc:docMk/>
          <pc:sldMk cId="3330364215" sldId="260"/>
        </pc:sldMkLst>
        <pc:spChg chg="del mod">
          <ac:chgData name="Pia Wikholm" userId="bebe8624-cbf0-40de-a2f9-7393b257dbeb" providerId="ADAL" clId="{98A7C0EB-A039-42E8-BB0C-57EAADB1E761}" dt="2024-06-25T08:42:37.100" v="524"/>
          <ac:spMkLst>
            <pc:docMk/>
            <pc:sldMk cId="3330364215" sldId="260"/>
            <ac:spMk id="2" creationId="{00000000-0000-0000-0000-000000000000}"/>
          </ac:spMkLst>
        </pc:spChg>
        <pc:spChg chg="add mod">
          <ac:chgData name="Pia Wikholm" userId="bebe8624-cbf0-40de-a2f9-7393b257dbeb" providerId="ADAL" clId="{98A7C0EB-A039-42E8-BB0C-57EAADB1E761}" dt="2024-06-25T08:58:30.053" v="1007" actId="1076"/>
          <ac:spMkLst>
            <pc:docMk/>
            <pc:sldMk cId="3330364215" sldId="260"/>
            <ac:spMk id="4" creationId="{04B46D3E-C324-6C31-D345-0957E24784A7}"/>
          </ac:spMkLst>
        </pc:spChg>
        <pc:picChg chg="add">
          <ac:chgData name="Pia Wikholm" userId="bebe8624-cbf0-40de-a2f9-7393b257dbeb" providerId="ADAL" clId="{98A7C0EB-A039-42E8-BB0C-57EAADB1E761}" dt="2024-06-25T08:49:12.166" v="591"/>
          <ac:picMkLst>
            <pc:docMk/>
            <pc:sldMk cId="3330364215" sldId="260"/>
            <ac:picMk id="5" creationId="{74B5C524-7AFA-47FA-4B2F-5CD33570E5AA}"/>
          </ac:picMkLst>
        </pc:picChg>
      </pc:sldChg>
      <pc:sldChg chg="delSp modSp add del mod">
        <pc:chgData name="Pia Wikholm" userId="bebe8624-cbf0-40de-a2f9-7393b257dbeb" providerId="ADAL" clId="{98A7C0EB-A039-42E8-BB0C-57EAADB1E761}" dt="2024-06-25T08:41:49.673" v="520" actId="47"/>
        <pc:sldMkLst>
          <pc:docMk/>
          <pc:sldMk cId="3661767916" sldId="260"/>
        </pc:sldMkLst>
        <pc:spChg chg="del mod">
          <ac:chgData name="Pia Wikholm" userId="bebe8624-cbf0-40de-a2f9-7393b257dbeb" providerId="ADAL" clId="{98A7C0EB-A039-42E8-BB0C-57EAADB1E761}" dt="2024-06-25T08:41:41.091" v="519"/>
          <ac:spMkLst>
            <pc:docMk/>
            <pc:sldMk cId="3661767916" sldId="260"/>
            <ac:spMk id="2" creationId="{00000000-0000-0000-0000-000000000000}"/>
          </ac:spMkLst>
        </pc:spChg>
      </pc:sldChg>
      <pc:sldChg chg="modSp del mod modTransition">
        <pc:chgData name="Pia Wikholm" userId="bebe8624-cbf0-40de-a2f9-7393b257dbeb" providerId="ADAL" clId="{98A7C0EB-A039-42E8-BB0C-57EAADB1E761}" dt="2024-06-26T12:04:30.727" v="2051" actId="20577"/>
        <pc:sldMkLst>
          <pc:docMk/>
          <pc:sldMk cId="0" sldId="261"/>
        </pc:sldMkLst>
        <pc:spChg chg="mod">
          <ac:chgData name="Pia Wikholm" userId="bebe8624-cbf0-40de-a2f9-7393b257dbeb" providerId="ADAL" clId="{98A7C0EB-A039-42E8-BB0C-57EAADB1E761}" dt="2024-06-26T12:04:30.727" v="2051" actId="20577"/>
          <ac:spMkLst>
            <pc:docMk/>
            <pc:sldMk cId="0" sldId="261"/>
            <ac:spMk id="2" creationId="{00000000-0000-0000-0000-000000000000}"/>
          </ac:spMkLst>
        </pc:spChg>
      </pc:sldChg>
      <pc:sldChg chg="del">
        <pc:chgData name="Pia Wikholm" userId="bebe8624-cbf0-40de-a2f9-7393b257dbeb" providerId="ADAL" clId="{98A7C0EB-A039-42E8-BB0C-57EAADB1E761}" dt="2024-06-25T08:48:20.228" v="589" actId="47"/>
        <pc:sldMkLst>
          <pc:docMk/>
          <pc:sldMk cId="524515696" sldId="261"/>
        </pc:sldMkLst>
      </pc:sldChg>
      <pc:sldChg chg="addSp delSp modSp mod modTransition delAnim modAnim">
        <pc:chgData name="Pia Wikholm" userId="bebe8624-cbf0-40de-a2f9-7393b257dbeb" providerId="ADAL" clId="{98A7C0EB-A039-42E8-BB0C-57EAADB1E761}" dt="2024-06-26T12:13:54.595" v="2073" actId="20577"/>
        <pc:sldMkLst>
          <pc:docMk/>
          <pc:sldMk cId="0" sldId="262"/>
        </pc:sldMkLst>
        <pc:spChg chg="mod">
          <ac:chgData name="Pia Wikholm" userId="bebe8624-cbf0-40de-a2f9-7393b257dbeb" providerId="ADAL" clId="{98A7C0EB-A039-42E8-BB0C-57EAADB1E761}" dt="2024-06-26T12:13:54.595" v="2073" actId="20577"/>
          <ac:spMkLst>
            <pc:docMk/>
            <pc:sldMk cId="0" sldId="262"/>
            <ac:spMk id="2" creationId="{00000000-0000-0000-0000-000000000000}"/>
          </ac:spMkLst>
        </pc:spChg>
        <pc:spChg chg="mod">
          <ac:chgData name="Pia Wikholm" userId="bebe8624-cbf0-40de-a2f9-7393b257dbeb" providerId="ADAL" clId="{98A7C0EB-A039-42E8-BB0C-57EAADB1E761}" dt="2024-06-25T09:34:13.072" v="1074" actId="1076"/>
          <ac:spMkLst>
            <pc:docMk/>
            <pc:sldMk cId="0" sldId="262"/>
            <ac:spMk id="3" creationId="{00000000-0000-0000-0000-000000000000}"/>
          </ac:spMkLst>
        </pc:spChg>
        <pc:spChg chg="mod">
          <ac:chgData name="Pia Wikholm" userId="bebe8624-cbf0-40de-a2f9-7393b257dbeb" providerId="ADAL" clId="{98A7C0EB-A039-42E8-BB0C-57EAADB1E761}" dt="2024-06-25T09:37:05.816" v="1094" actId="1076"/>
          <ac:spMkLst>
            <pc:docMk/>
            <pc:sldMk cId="0" sldId="262"/>
            <ac:spMk id="4" creationId="{00000000-0000-0000-0000-000000000000}"/>
          </ac:spMkLst>
        </pc:spChg>
        <pc:spChg chg="mod">
          <ac:chgData name="Pia Wikholm" userId="bebe8624-cbf0-40de-a2f9-7393b257dbeb" providerId="ADAL" clId="{98A7C0EB-A039-42E8-BB0C-57EAADB1E761}" dt="2024-06-25T09:32:39.847" v="1015" actId="20577"/>
          <ac:spMkLst>
            <pc:docMk/>
            <pc:sldMk cId="0" sldId="262"/>
            <ac:spMk id="5" creationId="{00000000-0000-0000-0000-000000000000}"/>
          </ac:spMkLst>
        </pc:spChg>
        <pc:picChg chg="add del mod">
          <ac:chgData name="Pia Wikholm" userId="bebe8624-cbf0-40de-a2f9-7393b257dbeb" providerId="ADAL" clId="{98A7C0EB-A039-42E8-BB0C-57EAADB1E761}" dt="2024-06-26T09:08:30.550" v="1801" actId="478"/>
          <ac:picMkLst>
            <pc:docMk/>
            <pc:sldMk cId="0" sldId="262"/>
            <ac:picMk id="6" creationId="{6E4EE2F4-0218-63BB-304F-7D947CEAD628}"/>
          </ac:picMkLst>
        </pc:picChg>
        <pc:picChg chg="del">
          <ac:chgData name="Pia Wikholm" userId="bebe8624-cbf0-40de-a2f9-7393b257dbeb" providerId="ADAL" clId="{98A7C0EB-A039-42E8-BB0C-57EAADB1E761}" dt="2024-06-25T09:32:32.432" v="1008" actId="478"/>
          <ac:picMkLst>
            <pc:docMk/>
            <pc:sldMk cId="0" sldId="262"/>
            <ac:picMk id="6" creationId="{A0B6FE2C-A6D9-0E6F-8603-E2B7FB317C7B}"/>
          </ac:picMkLst>
        </pc:picChg>
        <pc:picChg chg="add mod">
          <ac:chgData name="Pia Wikholm" userId="bebe8624-cbf0-40de-a2f9-7393b257dbeb" providerId="ADAL" clId="{98A7C0EB-A039-42E8-BB0C-57EAADB1E761}" dt="2024-06-26T10:47:59.615" v="1806" actId="1076"/>
          <ac:picMkLst>
            <pc:docMk/>
            <pc:sldMk cId="0" sldId="262"/>
            <ac:picMk id="7" creationId="{43CEB2AF-D87A-63F7-DCAA-7F0F56D17CFE}"/>
          </ac:picMkLst>
        </pc:picChg>
      </pc:sldChg>
      <pc:sldChg chg="addSp delSp modSp mod modTransition delAnim modAnim">
        <pc:chgData name="Pia Wikholm" userId="bebe8624-cbf0-40de-a2f9-7393b257dbeb" providerId="ADAL" clId="{98A7C0EB-A039-42E8-BB0C-57EAADB1E761}" dt="2024-06-26T11:37:51.201" v="1991"/>
        <pc:sldMkLst>
          <pc:docMk/>
          <pc:sldMk cId="0" sldId="263"/>
        </pc:sldMkLst>
        <pc:spChg chg="del">
          <ac:chgData name="Pia Wikholm" userId="bebe8624-cbf0-40de-a2f9-7393b257dbeb" providerId="ADAL" clId="{98A7C0EB-A039-42E8-BB0C-57EAADB1E761}" dt="2024-06-25T09:38:37.771" v="1158" actId="478"/>
          <ac:spMkLst>
            <pc:docMk/>
            <pc:sldMk cId="0" sldId="263"/>
            <ac:spMk id="2" creationId="{00000000-0000-0000-0000-000000000000}"/>
          </ac:spMkLst>
        </pc:spChg>
        <pc:spChg chg="mod">
          <ac:chgData name="Pia Wikholm" userId="bebe8624-cbf0-40de-a2f9-7393b257dbeb" providerId="ADAL" clId="{98A7C0EB-A039-42E8-BB0C-57EAADB1E761}" dt="2024-06-26T11:07:27.420" v="1832" actId="1076"/>
          <ac:spMkLst>
            <pc:docMk/>
            <pc:sldMk cId="0" sldId="263"/>
            <ac:spMk id="3" creationId="{00000000-0000-0000-0000-000000000000}"/>
          </ac:spMkLst>
        </pc:spChg>
        <pc:spChg chg="mod">
          <ac:chgData name="Pia Wikholm" userId="bebe8624-cbf0-40de-a2f9-7393b257dbeb" providerId="ADAL" clId="{98A7C0EB-A039-42E8-BB0C-57EAADB1E761}" dt="2024-06-26T11:07:32.383" v="1833" actId="14100"/>
          <ac:spMkLst>
            <pc:docMk/>
            <pc:sldMk cId="0" sldId="263"/>
            <ac:spMk id="4" creationId="{00000000-0000-0000-0000-000000000000}"/>
          </ac:spMkLst>
        </pc:spChg>
        <pc:spChg chg="mod">
          <ac:chgData name="Pia Wikholm" userId="bebe8624-cbf0-40de-a2f9-7393b257dbeb" providerId="ADAL" clId="{98A7C0EB-A039-42E8-BB0C-57EAADB1E761}" dt="2024-06-26T11:07:53.089" v="1836" actId="1076"/>
          <ac:spMkLst>
            <pc:docMk/>
            <pc:sldMk cId="0" sldId="263"/>
            <ac:spMk id="5" creationId="{00000000-0000-0000-0000-000000000000}"/>
          </ac:spMkLst>
        </pc:spChg>
        <pc:picChg chg="add mod">
          <ac:chgData name="Pia Wikholm" userId="bebe8624-cbf0-40de-a2f9-7393b257dbeb" providerId="ADAL" clId="{98A7C0EB-A039-42E8-BB0C-57EAADB1E761}" dt="2024-06-26T11:08:16.749" v="1838" actId="1076"/>
          <ac:picMkLst>
            <pc:docMk/>
            <pc:sldMk cId="0" sldId="263"/>
            <ac:picMk id="2" creationId="{8258153D-D7FF-8E96-E492-DFDBF44D2D0E}"/>
          </ac:picMkLst>
        </pc:picChg>
        <pc:picChg chg="del">
          <ac:chgData name="Pia Wikholm" userId="bebe8624-cbf0-40de-a2f9-7393b257dbeb" providerId="ADAL" clId="{98A7C0EB-A039-42E8-BB0C-57EAADB1E761}" dt="2024-06-25T09:43:29.971" v="1635" actId="478"/>
          <ac:picMkLst>
            <pc:docMk/>
            <pc:sldMk cId="0" sldId="263"/>
            <ac:picMk id="6" creationId="{9A055AAC-94CB-65C1-8C02-F0219F72D287}"/>
          </ac:picMkLst>
        </pc:picChg>
        <pc:picChg chg="add mod">
          <ac:chgData name="Pia Wikholm" userId="bebe8624-cbf0-40de-a2f9-7393b257dbeb" providerId="ADAL" clId="{98A7C0EB-A039-42E8-BB0C-57EAADB1E761}" dt="2024-06-25T09:38:38.757" v="1159"/>
          <ac:picMkLst>
            <pc:docMk/>
            <pc:sldMk cId="0" sldId="263"/>
            <ac:picMk id="7" creationId="{9D3AD75C-2847-2F87-6C2E-43E35D1A8FCA}"/>
          </ac:picMkLst>
        </pc:picChg>
      </pc:sldChg>
      <pc:sldMasterChg chg="del delSldLayout">
        <pc:chgData name="Pia Wikholm" userId="bebe8624-cbf0-40de-a2f9-7393b257dbeb" providerId="ADAL" clId="{98A7C0EB-A039-42E8-BB0C-57EAADB1E761}" dt="2024-06-25T08:20:34.152" v="2" actId="47"/>
        <pc:sldMasterMkLst>
          <pc:docMk/>
          <pc:sldMasterMk cId="2804805926" sldId="2147483648"/>
        </pc:sldMasterMkLst>
        <pc:sldLayoutChg chg="del">
          <pc:chgData name="Pia Wikholm" userId="bebe8624-cbf0-40de-a2f9-7393b257dbeb" providerId="ADAL" clId="{98A7C0EB-A039-42E8-BB0C-57EAADB1E761}" dt="2024-06-25T08:20:34.152" v="2" actId="47"/>
          <pc:sldLayoutMkLst>
            <pc:docMk/>
            <pc:sldMasterMk cId="2804805926" sldId="2147483648"/>
            <pc:sldLayoutMk cId="823162075" sldId="2147483649"/>
          </pc:sldLayoutMkLst>
        </pc:sldLayoutChg>
        <pc:sldLayoutChg chg="del">
          <pc:chgData name="Pia Wikholm" userId="bebe8624-cbf0-40de-a2f9-7393b257dbeb" providerId="ADAL" clId="{98A7C0EB-A039-42E8-BB0C-57EAADB1E761}" dt="2024-06-25T08:20:34.152" v="2" actId="47"/>
          <pc:sldLayoutMkLst>
            <pc:docMk/>
            <pc:sldMasterMk cId="2804805926" sldId="2147483648"/>
            <pc:sldLayoutMk cId="733577820" sldId="2147483650"/>
          </pc:sldLayoutMkLst>
        </pc:sldLayoutChg>
        <pc:sldLayoutChg chg="del">
          <pc:chgData name="Pia Wikholm" userId="bebe8624-cbf0-40de-a2f9-7393b257dbeb" providerId="ADAL" clId="{98A7C0EB-A039-42E8-BB0C-57EAADB1E761}" dt="2024-06-25T08:20:34.152" v="2" actId="47"/>
          <pc:sldLayoutMkLst>
            <pc:docMk/>
            <pc:sldMasterMk cId="2804805926" sldId="2147483648"/>
            <pc:sldLayoutMk cId="1153812227" sldId="2147483651"/>
          </pc:sldLayoutMkLst>
        </pc:sldLayoutChg>
        <pc:sldLayoutChg chg="del">
          <pc:chgData name="Pia Wikholm" userId="bebe8624-cbf0-40de-a2f9-7393b257dbeb" providerId="ADAL" clId="{98A7C0EB-A039-42E8-BB0C-57EAADB1E761}" dt="2024-06-25T08:20:34.152" v="2" actId="47"/>
          <pc:sldLayoutMkLst>
            <pc:docMk/>
            <pc:sldMasterMk cId="2804805926" sldId="2147483648"/>
            <pc:sldLayoutMk cId="420807752" sldId="2147483652"/>
          </pc:sldLayoutMkLst>
        </pc:sldLayoutChg>
        <pc:sldLayoutChg chg="del">
          <pc:chgData name="Pia Wikholm" userId="bebe8624-cbf0-40de-a2f9-7393b257dbeb" providerId="ADAL" clId="{98A7C0EB-A039-42E8-BB0C-57EAADB1E761}" dt="2024-06-25T08:20:34.152" v="2" actId="47"/>
          <pc:sldLayoutMkLst>
            <pc:docMk/>
            <pc:sldMasterMk cId="2804805926" sldId="2147483648"/>
            <pc:sldLayoutMk cId="4233035752" sldId="2147483653"/>
          </pc:sldLayoutMkLst>
        </pc:sldLayoutChg>
        <pc:sldLayoutChg chg="del">
          <pc:chgData name="Pia Wikholm" userId="bebe8624-cbf0-40de-a2f9-7393b257dbeb" providerId="ADAL" clId="{98A7C0EB-A039-42E8-BB0C-57EAADB1E761}" dt="2024-06-25T08:20:34.152" v="2" actId="47"/>
          <pc:sldLayoutMkLst>
            <pc:docMk/>
            <pc:sldMasterMk cId="2804805926" sldId="2147483648"/>
            <pc:sldLayoutMk cId="1679388624" sldId="2147483654"/>
          </pc:sldLayoutMkLst>
        </pc:sldLayoutChg>
        <pc:sldLayoutChg chg="del">
          <pc:chgData name="Pia Wikholm" userId="bebe8624-cbf0-40de-a2f9-7393b257dbeb" providerId="ADAL" clId="{98A7C0EB-A039-42E8-BB0C-57EAADB1E761}" dt="2024-06-25T08:20:34.152" v="2" actId="47"/>
          <pc:sldLayoutMkLst>
            <pc:docMk/>
            <pc:sldMasterMk cId="2804805926" sldId="2147483648"/>
            <pc:sldLayoutMk cId="1620748965" sldId="2147483655"/>
          </pc:sldLayoutMkLst>
        </pc:sldLayoutChg>
        <pc:sldLayoutChg chg="del">
          <pc:chgData name="Pia Wikholm" userId="bebe8624-cbf0-40de-a2f9-7393b257dbeb" providerId="ADAL" clId="{98A7C0EB-A039-42E8-BB0C-57EAADB1E761}" dt="2024-06-25T08:20:34.152" v="2" actId="47"/>
          <pc:sldLayoutMkLst>
            <pc:docMk/>
            <pc:sldMasterMk cId="2804805926" sldId="2147483648"/>
            <pc:sldLayoutMk cId="4070670126" sldId="2147483656"/>
          </pc:sldLayoutMkLst>
        </pc:sldLayoutChg>
        <pc:sldLayoutChg chg="del">
          <pc:chgData name="Pia Wikholm" userId="bebe8624-cbf0-40de-a2f9-7393b257dbeb" providerId="ADAL" clId="{98A7C0EB-A039-42E8-BB0C-57EAADB1E761}" dt="2024-06-25T08:20:34.152" v="2" actId="47"/>
          <pc:sldLayoutMkLst>
            <pc:docMk/>
            <pc:sldMasterMk cId="2804805926" sldId="2147483648"/>
            <pc:sldLayoutMk cId="1320399315" sldId="2147483657"/>
          </pc:sldLayoutMkLst>
        </pc:sldLayoutChg>
        <pc:sldLayoutChg chg="del">
          <pc:chgData name="Pia Wikholm" userId="bebe8624-cbf0-40de-a2f9-7393b257dbeb" providerId="ADAL" clId="{98A7C0EB-A039-42E8-BB0C-57EAADB1E761}" dt="2024-06-25T08:20:34.152" v="2" actId="47"/>
          <pc:sldLayoutMkLst>
            <pc:docMk/>
            <pc:sldMasterMk cId="2804805926" sldId="2147483648"/>
            <pc:sldLayoutMk cId="1306014604" sldId="2147483658"/>
          </pc:sldLayoutMkLst>
        </pc:sldLayoutChg>
        <pc:sldLayoutChg chg="del">
          <pc:chgData name="Pia Wikholm" userId="bebe8624-cbf0-40de-a2f9-7393b257dbeb" providerId="ADAL" clId="{98A7C0EB-A039-42E8-BB0C-57EAADB1E761}" dt="2024-06-25T08:20:34.152" v="2" actId="47"/>
          <pc:sldLayoutMkLst>
            <pc:docMk/>
            <pc:sldMasterMk cId="2804805926" sldId="2147483648"/>
            <pc:sldLayoutMk cId="1396846059" sldId="2147483659"/>
          </pc:sldLayoutMkLst>
        </pc:sldLayoutChg>
      </pc:sldMasterChg>
      <pc:sldMasterChg chg="modTransition modSldLayout">
        <pc:chgData name="Pia Wikholm" userId="bebe8624-cbf0-40de-a2f9-7393b257dbeb" providerId="ADAL" clId="{98A7C0EB-A039-42E8-BB0C-57EAADB1E761}" dt="2024-06-26T11:37:51.201" v="1991"/>
        <pc:sldMasterMkLst>
          <pc:docMk/>
          <pc:sldMasterMk cId="2517558577" sldId="2147483660"/>
        </pc:sldMasterMkLst>
        <pc:sldLayoutChg chg="modTransition">
          <pc:chgData name="Pia Wikholm" userId="bebe8624-cbf0-40de-a2f9-7393b257dbeb" providerId="ADAL" clId="{98A7C0EB-A039-42E8-BB0C-57EAADB1E761}" dt="2024-06-26T11:37:51.201" v="1991"/>
          <pc:sldLayoutMkLst>
            <pc:docMk/>
            <pc:sldMasterMk cId="2517558577" sldId="2147483660"/>
            <pc:sldLayoutMk cId="2664054043" sldId="2147483661"/>
          </pc:sldLayoutMkLst>
        </pc:sldLayoutChg>
        <pc:sldLayoutChg chg="modTransition">
          <pc:chgData name="Pia Wikholm" userId="bebe8624-cbf0-40de-a2f9-7393b257dbeb" providerId="ADAL" clId="{98A7C0EB-A039-42E8-BB0C-57EAADB1E761}" dt="2024-06-26T11:37:51.201" v="1991"/>
          <pc:sldLayoutMkLst>
            <pc:docMk/>
            <pc:sldMasterMk cId="2517558577" sldId="2147483660"/>
            <pc:sldLayoutMk cId="4278594354" sldId="2147483662"/>
          </pc:sldLayoutMkLst>
        </pc:sldLayoutChg>
        <pc:sldLayoutChg chg="modTransition">
          <pc:chgData name="Pia Wikholm" userId="bebe8624-cbf0-40de-a2f9-7393b257dbeb" providerId="ADAL" clId="{98A7C0EB-A039-42E8-BB0C-57EAADB1E761}" dt="2024-06-26T11:37:51.201" v="1991"/>
          <pc:sldLayoutMkLst>
            <pc:docMk/>
            <pc:sldMasterMk cId="2517558577" sldId="2147483660"/>
            <pc:sldLayoutMk cId="2980003877" sldId="2147483663"/>
          </pc:sldLayoutMkLst>
        </pc:sldLayoutChg>
        <pc:sldLayoutChg chg="modTransition">
          <pc:chgData name="Pia Wikholm" userId="bebe8624-cbf0-40de-a2f9-7393b257dbeb" providerId="ADAL" clId="{98A7C0EB-A039-42E8-BB0C-57EAADB1E761}" dt="2024-06-26T11:37:51.201" v="1991"/>
          <pc:sldLayoutMkLst>
            <pc:docMk/>
            <pc:sldMasterMk cId="2517558577" sldId="2147483660"/>
            <pc:sldLayoutMk cId="2991196029" sldId="2147483664"/>
          </pc:sldLayoutMkLst>
        </pc:sldLayoutChg>
        <pc:sldLayoutChg chg="modTransition">
          <pc:chgData name="Pia Wikholm" userId="bebe8624-cbf0-40de-a2f9-7393b257dbeb" providerId="ADAL" clId="{98A7C0EB-A039-42E8-BB0C-57EAADB1E761}" dt="2024-06-26T11:37:51.201" v="1991"/>
          <pc:sldLayoutMkLst>
            <pc:docMk/>
            <pc:sldMasterMk cId="2517558577" sldId="2147483660"/>
            <pc:sldLayoutMk cId="2023959778" sldId="2147483665"/>
          </pc:sldLayoutMkLst>
        </pc:sldLayoutChg>
        <pc:sldLayoutChg chg="modTransition">
          <pc:chgData name="Pia Wikholm" userId="bebe8624-cbf0-40de-a2f9-7393b257dbeb" providerId="ADAL" clId="{98A7C0EB-A039-42E8-BB0C-57EAADB1E761}" dt="2024-06-26T11:37:51.201" v="1991"/>
          <pc:sldLayoutMkLst>
            <pc:docMk/>
            <pc:sldMasterMk cId="2517558577" sldId="2147483660"/>
            <pc:sldLayoutMk cId="3905086511" sldId="2147483666"/>
          </pc:sldLayoutMkLst>
        </pc:sldLayoutChg>
        <pc:sldLayoutChg chg="modTransition">
          <pc:chgData name="Pia Wikholm" userId="bebe8624-cbf0-40de-a2f9-7393b257dbeb" providerId="ADAL" clId="{98A7C0EB-A039-42E8-BB0C-57EAADB1E761}" dt="2024-06-26T11:37:51.201" v="1991"/>
          <pc:sldLayoutMkLst>
            <pc:docMk/>
            <pc:sldMasterMk cId="2517558577" sldId="2147483660"/>
            <pc:sldLayoutMk cId="3367363620" sldId="2147483667"/>
          </pc:sldLayoutMkLst>
        </pc:sldLayoutChg>
        <pc:sldLayoutChg chg="modTransition">
          <pc:chgData name="Pia Wikholm" userId="bebe8624-cbf0-40de-a2f9-7393b257dbeb" providerId="ADAL" clId="{98A7C0EB-A039-42E8-BB0C-57EAADB1E761}" dt="2024-06-26T11:37:51.201" v="1991"/>
          <pc:sldLayoutMkLst>
            <pc:docMk/>
            <pc:sldMasterMk cId="2517558577" sldId="2147483660"/>
            <pc:sldLayoutMk cId="3593915835" sldId="2147483668"/>
          </pc:sldLayoutMkLst>
        </pc:sldLayoutChg>
        <pc:sldLayoutChg chg="modTransition">
          <pc:chgData name="Pia Wikholm" userId="bebe8624-cbf0-40de-a2f9-7393b257dbeb" providerId="ADAL" clId="{98A7C0EB-A039-42E8-BB0C-57EAADB1E761}" dt="2024-06-26T11:37:51.201" v="1991"/>
          <pc:sldLayoutMkLst>
            <pc:docMk/>
            <pc:sldMasterMk cId="2517558577" sldId="2147483660"/>
            <pc:sldLayoutMk cId="918645645" sldId="2147483669"/>
          </pc:sldLayoutMkLst>
        </pc:sldLayoutChg>
        <pc:sldLayoutChg chg="modTransition">
          <pc:chgData name="Pia Wikholm" userId="bebe8624-cbf0-40de-a2f9-7393b257dbeb" providerId="ADAL" clId="{98A7C0EB-A039-42E8-BB0C-57EAADB1E761}" dt="2024-06-26T11:37:51.201" v="1991"/>
          <pc:sldLayoutMkLst>
            <pc:docMk/>
            <pc:sldMasterMk cId="2517558577" sldId="2147483660"/>
            <pc:sldLayoutMk cId="3022061511" sldId="2147483670"/>
          </pc:sldLayoutMkLst>
        </pc:sldLayoutChg>
        <pc:sldLayoutChg chg="modTransition">
          <pc:chgData name="Pia Wikholm" userId="bebe8624-cbf0-40de-a2f9-7393b257dbeb" providerId="ADAL" clId="{98A7C0EB-A039-42E8-BB0C-57EAADB1E761}" dt="2024-06-26T11:37:51.201" v="1991"/>
          <pc:sldLayoutMkLst>
            <pc:docMk/>
            <pc:sldMasterMk cId="2517558577" sldId="2147483660"/>
            <pc:sldLayoutMk cId="3645026376" sldId="2147483671"/>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64054043"/>
      </p:ext>
    </p:extLst>
  </p:cSld>
  <p:clrMapOvr>
    <a:masterClrMapping/>
  </p:clrMapOvr>
  <mc:AlternateContent xmlns:mc="http://schemas.openxmlformats.org/markup-compatibility/2006" xmlns:p14="http://schemas.microsoft.com/office/powerpoint/2010/main">
    <mc:Choice Requires="p14">
      <p:transition p14:dur="250" advTm="4000"/>
    </mc:Choice>
    <mc:Fallback xmlns="">
      <p:transition advTm="4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22061511"/>
      </p:ext>
    </p:extLst>
  </p:cSld>
  <p:clrMapOvr>
    <a:masterClrMapping/>
  </p:clrMapOvr>
  <mc:AlternateContent xmlns:mc="http://schemas.openxmlformats.org/markup-compatibility/2006" xmlns:p14="http://schemas.microsoft.com/office/powerpoint/2010/main">
    <mc:Choice Requires="p14">
      <p:transition p14:dur="250" advTm="4000"/>
    </mc:Choice>
    <mc:Fallback xmlns="">
      <p:transition advTm="4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45026376"/>
      </p:ext>
    </p:extLst>
  </p:cSld>
  <p:clrMapOvr>
    <a:masterClrMapping/>
  </p:clrMapOvr>
  <mc:AlternateContent xmlns:mc="http://schemas.openxmlformats.org/markup-compatibility/2006" xmlns:p14="http://schemas.microsoft.com/office/powerpoint/2010/main">
    <mc:Choice Requires="p14">
      <p:transition p14:dur="250" advTm="4000"/>
    </mc:Choice>
    <mc:Fallback xmlns="">
      <p:transition advTm="4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78594354"/>
      </p:ext>
    </p:extLst>
  </p:cSld>
  <p:clrMapOvr>
    <a:masterClrMapping/>
  </p:clrMapOvr>
  <mc:AlternateContent xmlns:mc="http://schemas.openxmlformats.org/markup-compatibility/2006" xmlns:p14="http://schemas.microsoft.com/office/powerpoint/2010/main">
    <mc:Choice Requires="p14">
      <p:transition p14:dur="250" advTm="4000"/>
    </mc:Choice>
    <mc:Fallback xmlns="">
      <p:transition advTm="4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80003877"/>
      </p:ext>
    </p:extLst>
  </p:cSld>
  <p:clrMapOvr>
    <a:masterClrMapping/>
  </p:clrMapOvr>
  <mc:AlternateContent xmlns:mc="http://schemas.openxmlformats.org/markup-compatibility/2006" xmlns:p14="http://schemas.microsoft.com/office/powerpoint/2010/main">
    <mc:Choice Requires="p14">
      <p:transition p14:dur="250" advTm="4000"/>
    </mc:Choice>
    <mc:Fallback xmlns="">
      <p:transition advTm="4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91196029"/>
      </p:ext>
    </p:extLst>
  </p:cSld>
  <p:clrMapOvr>
    <a:masterClrMapping/>
  </p:clrMapOvr>
  <mc:AlternateContent xmlns:mc="http://schemas.openxmlformats.org/markup-compatibility/2006" xmlns:p14="http://schemas.microsoft.com/office/powerpoint/2010/main">
    <mc:Choice Requires="p14">
      <p:transition p14:dur="250" advTm="4000"/>
    </mc:Choice>
    <mc:Fallback xmlns="">
      <p:transition advTm="4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23959778"/>
      </p:ext>
    </p:extLst>
  </p:cSld>
  <p:clrMapOvr>
    <a:masterClrMapping/>
  </p:clrMapOvr>
  <mc:AlternateContent xmlns:mc="http://schemas.openxmlformats.org/markup-compatibility/2006" xmlns:p14="http://schemas.microsoft.com/office/powerpoint/2010/main">
    <mc:Choice Requires="p14">
      <p:transition p14:dur="250" advTm="4000"/>
    </mc:Choice>
    <mc:Fallback xmlns="">
      <p:transition advTm="4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05086511"/>
      </p:ext>
    </p:extLst>
  </p:cSld>
  <p:clrMapOvr>
    <a:masterClrMapping/>
  </p:clrMapOvr>
  <mc:AlternateContent xmlns:mc="http://schemas.openxmlformats.org/markup-compatibility/2006" xmlns:p14="http://schemas.microsoft.com/office/powerpoint/2010/main">
    <mc:Choice Requires="p14">
      <p:transition p14:dur="250" advTm="4000"/>
    </mc:Choice>
    <mc:Fallback xmlns="">
      <p:transition advTm="4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67363620"/>
      </p:ext>
    </p:extLst>
  </p:cSld>
  <p:clrMapOvr>
    <a:masterClrMapping/>
  </p:clrMapOvr>
  <mc:AlternateContent xmlns:mc="http://schemas.openxmlformats.org/markup-compatibility/2006" xmlns:p14="http://schemas.microsoft.com/office/powerpoint/2010/main">
    <mc:Choice Requires="p14">
      <p:transition p14:dur="250" advTm="4000"/>
    </mc:Choice>
    <mc:Fallback xmlns="">
      <p:transition advTm="4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93915835"/>
      </p:ext>
    </p:extLst>
  </p:cSld>
  <p:clrMapOvr>
    <a:masterClrMapping/>
  </p:clrMapOvr>
  <mc:AlternateContent xmlns:mc="http://schemas.openxmlformats.org/markup-compatibility/2006" xmlns:p14="http://schemas.microsoft.com/office/powerpoint/2010/main">
    <mc:Choice Requires="p14">
      <p:transition p14:dur="250" advTm="4000"/>
    </mc:Choice>
    <mc:Fallback xmlns="">
      <p:transition advTm="4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18645645"/>
      </p:ext>
    </p:extLst>
  </p:cSld>
  <p:clrMapOvr>
    <a:masterClrMapping/>
  </p:clrMapOvr>
  <mc:AlternateContent xmlns:mc="http://schemas.openxmlformats.org/markup-compatibility/2006" xmlns:p14="http://schemas.microsoft.com/office/powerpoint/2010/main">
    <mc:Choice Requires="p14">
      <p:transition p14:dur="250" advTm="4000"/>
    </mc:Choice>
    <mc:Fallback xmlns="">
      <p:transition advTm="4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9/10/2024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5175585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250" advTm="4000"/>
    </mc:Choice>
    <mc:Fallback xmlns="">
      <p:transition advTm="4000"/>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5.png"/><Relationship Id="rId4" Type="http://schemas.openxmlformats.org/officeDocument/2006/relationships/hyperlink" Target="https://www.oph.fi/sv/nyheter/2023/elever-i-de-svensksprakiga-skolorna-upplever-oftare-vald-av-foraldrarna-samtidigt"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yhdenvertaisuusvaltuutettu.fi/sv/diskriminerin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5.png"/><Relationship Id="rId5" Type="http://schemas.openxmlformats.org/officeDocument/2006/relationships/image" Target="../media/image7.sv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2345C"/>
        </a:solidFill>
        <a:effectLst/>
      </p:bgPr>
    </p:bg>
    <p:spTree>
      <p:nvGrpSpPr>
        <p:cNvPr id="1" name=""/>
        <p:cNvGrpSpPr/>
        <p:nvPr/>
      </p:nvGrpSpPr>
      <p:grpSpPr>
        <a:xfrm>
          <a:off x="0" y="0"/>
          <a:ext cx="0" cy="0"/>
          <a:chOff x="0" y="0"/>
          <a:chExt cx="0" cy="0"/>
        </a:xfrm>
      </p:grpSpPr>
      <p:sp>
        <p:nvSpPr>
          <p:cNvPr id="3" name="Freeform 3"/>
          <p:cNvSpPr/>
          <p:nvPr/>
        </p:nvSpPr>
        <p:spPr>
          <a:xfrm>
            <a:off x="4328269" y="1691435"/>
            <a:ext cx="4843221" cy="4843221"/>
          </a:xfrm>
          <a:custGeom>
            <a:avLst/>
            <a:gdLst/>
            <a:ahLst/>
            <a:cxnLst/>
            <a:rect l="l" t="t" r="r" b="b"/>
            <a:pathLst>
              <a:path w="7264831" h="7264831">
                <a:moveTo>
                  <a:pt x="0" y="0"/>
                </a:moveTo>
                <a:lnTo>
                  <a:pt x="7264832" y="0"/>
                </a:lnTo>
                <a:lnTo>
                  <a:pt x="7264832" y="7264831"/>
                </a:lnTo>
                <a:lnTo>
                  <a:pt x="0" y="7264831"/>
                </a:lnTo>
                <a:lnTo>
                  <a:pt x="0" y="0"/>
                </a:lnTo>
                <a:close/>
              </a:path>
            </a:pathLst>
          </a:custGeom>
          <a:blipFill>
            <a:blip r:embed="rId4"/>
            <a:stretch>
              <a:fillRect/>
            </a:stretch>
          </a:blipFill>
        </p:spPr>
        <p:txBody>
          <a:bodyPr/>
          <a:lstStyle/>
          <a:p>
            <a:pPr defTabSz="609630"/>
            <a:endParaRPr lang="fi-FI" sz="1200">
              <a:solidFill>
                <a:prstClr val="black"/>
              </a:solidFill>
              <a:latin typeface="Calibri"/>
            </a:endParaRPr>
          </a:p>
        </p:txBody>
      </p:sp>
      <p:sp>
        <p:nvSpPr>
          <p:cNvPr id="4" name="Freeform 4"/>
          <p:cNvSpPr/>
          <p:nvPr/>
        </p:nvSpPr>
        <p:spPr>
          <a:xfrm>
            <a:off x="609600" y="961398"/>
            <a:ext cx="3983073" cy="3410506"/>
          </a:xfrm>
          <a:custGeom>
            <a:avLst/>
            <a:gdLst/>
            <a:ahLst/>
            <a:cxnLst/>
            <a:rect l="l" t="t" r="r" b="b"/>
            <a:pathLst>
              <a:path w="5974610" h="5115759">
                <a:moveTo>
                  <a:pt x="0" y="0"/>
                </a:moveTo>
                <a:lnTo>
                  <a:pt x="5974610" y="0"/>
                </a:lnTo>
                <a:lnTo>
                  <a:pt x="5974610" y="5115759"/>
                </a:lnTo>
                <a:lnTo>
                  <a:pt x="0" y="511575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09630"/>
            <a:endParaRPr lang="fi-FI" sz="1200">
              <a:solidFill>
                <a:prstClr val="black"/>
              </a:solidFill>
              <a:latin typeface="Calibri"/>
            </a:endParaRPr>
          </a:p>
        </p:txBody>
      </p:sp>
      <p:sp>
        <p:nvSpPr>
          <p:cNvPr id="5" name="TextBox 5"/>
          <p:cNvSpPr txBox="1"/>
          <p:nvPr/>
        </p:nvSpPr>
        <p:spPr>
          <a:xfrm>
            <a:off x="816520" y="1556485"/>
            <a:ext cx="3511749" cy="1668918"/>
          </a:xfrm>
          <a:prstGeom prst="rect">
            <a:avLst/>
          </a:prstGeom>
        </p:spPr>
        <p:txBody>
          <a:bodyPr lIns="0" tIns="0" rIns="0" bIns="0" rtlCol="0" anchor="t">
            <a:spAutoFit/>
          </a:bodyPr>
          <a:lstStyle/>
          <a:p>
            <a:pPr algn="ctr" defTabSz="609630">
              <a:lnSpc>
                <a:spcPts val="2239"/>
              </a:lnSpc>
            </a:pPr>
            <a:r>
              <a:rPr lang="en-US" sz="1600" b="1" dirty="0" err="1">
                <a:solidFill>
                  <a:srgbClr val="000000"/>
                </a:solidFill>
                <a:latin typeface="Arial Bold"/>
              </a:rPr>
              <a:t>Hej</a:t>
            </a:r>
            <a:r>
              <a:rPr lang="en-US" sz="1600" b="1" dirty="0">
                <a:solidFill>
                  <a:srgbClr val="000000"/>
                </a:solidFill>
                <a:latin typeface="Arial Bold"/>
              </a:rPr>
              <a:t>!</a:t>
            </a:r>
          </a:p>
          <a:p>
            <a:pPr algn="ctr" defTabSz="609630">
              <a:lnSpc>
                <a:spcPts val="2239"/>
              </a:lnSpc>
            </a:pPr>
            <a:r>
              <a:rPr lang="en-US" sz="1600" b="1" dirty="0">
                <a:solidFill>
                  <a:srgbClr val="000000"/>
                </a:solidFill>
                <a:latin typeface="Arial Bold"/>
              </a:rPr>
              <a:t>I </a:t>
            </a:r>
            <a:r>
              <a:rPr lang="en-US" sz="1600" b="1" dirty="0" err="1">
                <a:solidFill>
                  <a:srgbClr val="000000"/>
                </a:solidFill>
                <a:latin typeface="Arial Bold"/>
              </a:rPr>
              <a:t>LäxHjälpen</a:t>
            </a:r>
            <a:r>
              <a:rPr lang="en-US" sz="1600" b="1" dirty="0">
                <a:solidFill>
                  <a:srgbClr val="000000"/>
                </a:solidFill>
                <a:latin typeface="Arial Bold"/>
              </a:rPr>
              <a:t> </a:t>
            </a:r>
            <a:r>
              <a:rPr lang="en-US" sz="1600" b="1" dirty="0" err="1">
                <a:solidFill>
                  <a:srgbClr val="000000"/>
                </a:solidFill>
                <a:latin typeface="Arial Bold"/>
              </a:rPr>
              <a:t>har</a:t>
            </a:r>
            <a:r>
              <a:rPr lang="en-US" sz="1600" b="1" dirty="0">
                <a:solidFill>
                  <a:srgbClr val="000000"/>
                </a:solidFill>
                <a:latin typeface="Arial Bold"/>
              </a:rPr>
              <a:t> vi  </a:t>
            </a:r>
            <a:r>
              <a:rPr lang="en-US" sz="1600" b="1" dirty="0" err="1">
                <a:solidFill>
                  <a:srgbClr val="000000"/>
                </a:solidFill>
                <a:latin typeface="Arial Bold"/>
              </a:rPr>
              <a:t>märkt</a:t>
            </a:r>
            <a:r>
              <a:rPr lang="en-US" sz="1600" b="1" dirty="0">
                <a:solidFill>
                  <a:srgbClr val="000000"/>
                </a:solidFill>
                <a:latin typeface="Arial Bold"/>
              </a:rPr>
              <a:t> </a:t>
            </a:r>
            <a:r>
              <a:rPr lang="en-US" sz="1600" b="1" dirty="0" err="1">
                <a:solidFill>
                  <a:srgbClr val="000000"/>
                </a:solidFill>
                <a:latin typeface="Arial Bold"/>
              </a:rPr>
              <a:t>att</a:t>
            </a:r>
            <a:r>
              <a:rPr lang="en-US" sz="1600" b="1" dirty="0">
                <a:solidFill>
                  <a:srgbClr val="000000"/>
                </a:solidFill>
                <a:latin typeface="Arial Bold"/>
              </a:rPr>
              <a:t> </a:t>
            </a:r>
            <a:r>
              <a:rPr lang="en-US" sz="1600" b="1" dirty="0" err="1">
                <a:solidFill>
                  <a:srgbClr val="000000"/>
                </a:solidFill>
                <a:latin typeface="Arial Bold"/>
              </a:rPr>
              <a:t>matematik</a:t>
            </a:r>
            <a:r>
              <a:rPr lang="en-US" sz="1600" b="1" dirty="0">
                <a:solidFill>
                  <a:srgbClr val="000000"/>
                </a:solidFill>
                <a:latin typeface="Arial Bold"/>
              </a:rPr>
              <a:t> </a:t>
            </a:r>
            <a:r>
              <a:rPr lang="en-US" sz="1600" b="1" dirty="0" err="1">
                <a:solidFill>
                  <a:srgbClr val="000000"/>
                </a:solidFill>
                <a:latin typeface="Arial Bold"/>
              </a:rPr>
              <a:t>ibland</a:t>
            </a:r>
            <a:r>
              <a:rPr lang="en-US" sz="1600" b="1" dirty="0">
                <a:solidFill>
                  <a:srgbClr val="000000"/>
                </a:solidFill>
                <a:latin typeface="Arial Bold"/>
              </a:rPr>
              <a:t> </a:t>
            </a:r>
            <a:r>
              <a:rPr lang="en-US" sz="1600" b="1" dirty="0" err="1">
                <a:solidFill>
                  <a:srgbClr val="000000"/>
                </a:solidFill>
                <a:latin typeface="Arial Bold"/>
              </a:rPr>
              <a:t>känns</a:t>
            </a:r>
            <a:r>
              <a:rPr lang="en-US" sz="1600" b="1" dirty="0">
                <a:solidFill>
                  <a:srgbClr val="000000"/>
                </a:solidFill>
                <a:latin typeface="Arial Bold"/>
              </a:rPr>
              <a:t> </a:t>
            </a:r>
            <a:r>
              <a:rPr lang="en-US" sz="1600" b="1" dirty="0" err="1">
                <a:solidFill>
                  <a:srgbClr val="000000"/>
                </a:solidFill>
                <a:latin typeface="Arial Bold"/>
              </a:rPr>
              <a:t>svårt</a:t>
            </a:r>
            <a:r>
              <a:rPr lang="en-US" sz="1600" b="1" dirty="0">
                <a:solidFill>
                  <a:srgbClr val="000000"/>
                </a:solidFill>
                <a:latin typeface="Arial Bold"/>
              </a:rPr>
              <a:t>.</a:t>
            </a:r>
          </a:p>
          <a:p>
            <a:pPr algn="ctr" defTabSz="609630">
              <a:lnSpc>
                <a:spcPts val="2239"/>
              </a:lnSpc>
            </a:pPr>
            <a:endParaRPr lang="en-US" sz="1600" b="1" dirty="0">
              <a:solidFill>
                <a:srgbClr val="000000"/>
              </a:solidFill>
              <a:latin typeface="Arial Bold"/>
            </a:endParaRPr>
          </a:p>
          <a:p>
            <a:pPr algn="ctr" defTabSz="609630">
              <a:lnSpc>
                <a:spcPts val="2239"/>
              </a:lnSpc>
              <a:spcBef>
                <a:spcPct val="0"/>
              </a:spcBef>
            </a:pPr>
            <a:r>
              <a:rPr lang="en-US" sz="1600" b="1" dirty="0" err="1">
                <a:solidFill>
                  <a:srgbClr val="000000"/>
                </a:solidFill>
                <a:latin typeface="Arial Bold"/>
              </a:rPr>
              <a:t>Därför</a:t>
            </a:r>
            <a:r>
              <a:rPr lang="en-US" sz="1600" b="1" dirty="0">
                <a:solidFill>
                  <a:srgbClr val="000000"/>
                </a:solidFill>
                <a:latin typeface="Arial Bold"/>
              </a:rPr>
              <a:t> </a:t>
            </a:r>
            <a:r>
              <a:rPr lang="en-US" sz="1600" b="1" dirty="0" err="1">
                <a:solidFill>
                  <a:srgbClr val="000000"/>
                </a:solidFill>
                <a:latin typeface="Arial Bold"/>
              </a:rPr>
              <a:t>tänkte</a:t>
            </a:r>
            <a:r>
              <a:rPr lang="en-US" sz="1600" b="1" dirty="0">
                <a:solidFill>
                  <a:srgbClr val="000000"/>
                </a:solidFill>
                <a:latin typeface="Arial Bold"/>
              </a:rPr>
              <a:t> vi </a:t>
            </a:r>
            <a:r>
              <a:rPr lang="en-US" sz="1600" b="1" dirty="0" err="1">
                <a:solidFill>
                  <a:srgbClr val="000000"/>
                </a:solidFill>
                <a:latin typeface="Arial Bold"/>
              </a:rPr>
              <a:t>träna</a:t>
            </a:r>
            <a:r>
              <a:rPr lang="en-US" sz="1600" b="1" dirty="0">
                <a:solidFill>
                  <a:srgbClr val="000000"/>
                </a:solidFill>
                <a:latin typeface="Arial Bold"/>
              </a:rPr>
              <a:t> </a:t>
            </a:r>
            <a:r>
              <a:rPr lang="en-US" sz="1600" b="1" dirty="0" err="1">
                <a:solidFill>
                  <a:srgbClr val="000000"/>
                </a:solidFill>
                <a:latin typeface="Arial Bold"/>
              </a:rPr>
              <a:t>tillsammans</a:t>
            </a:r>
            <a:endParaRPr lang="en-US" sz="1600" b="1" dirty="0">
              <a:solidFill>
                <a:srgbClr val="000000"/>
              </a:solidFill>
              <a:latin typeface="Arial Bold"/>
            </a:endParaRPr>
          </a:p>
          <a:p>
            <a:pPr algn="ctr" defTabSz="609630">
              <a:lnSpc>
                <a:spcPts val="2239"/>
              </a:lnSpc>
              <a:spcBef>
                <a:spcPct val="0"/>
              </a:spcBef>
            </a:pPr>
            <a:r>
              <a:rPr lang="en-US" sz="1600" b="1" dirty="0" err="1">
                <a:solidFill>
                  <a:srgbClr val="000000"/>
                </a:solidFill>
                <a:latin typeface="Arial Bold"/>
              </a:rPr>
              <a:t>en</a:t>
            </a:r>
            <a:r>
              <a:rPr lang="en-US" sz="1600" b="1" dirty="0">
                <a:solidFill>
                  <a:srgbClr val="000000"/>
                </a:solidFill>
                <a:latin typeface="Arial Bold"/>
              </a:rPr>
              <a:t> </a:t>
            </a:r>
            <a:r>
              <a:rPr lang="en-US" sz="1600" b="1" dirty="0" err="1">
                <a:solidFill>
                  <a:srgbClr val="000000"/>
                </a:solidFill>
                <a:latin typeface="Arial Bold"/>
              </a:rPr>
              <a:t>stund</a:t>
            </a:r>
            <a:r>
              <a:rPr lang="en-US" sz="1600" b="1" dirty="0">
                <a:solidFill>
                  <a:srgbClr val="000000"/>
                </a:solidFill>
                <a:latin typeface="Arial Bold"/>
              </a:rPr>
              <a:t>!</a:t>
            </a:r>
          </a:p>
        </p:txBody>
      </p:sp>
      <p:pic>
        <p:nvPicPr>
          <p:cNvPr id="8" name="Bildobjekt 7" descr="En bild som visar Teckensnitt, Grafik, logotyp, grafisk design&#10;&#10;Automatiskt genererad beskrivning">
            <a:extLst>
              <a:ext uri="{FF2B5EF4-FFF2-40B4-BE49-F238E27FC236}">
                <a16:creationId xmlns:a16="http://schemas.microsoft.com/office/drawing/2014/main" id="{DA862646-375B-2FE0-9D32-069B828AD01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34400" y="447048"/>
            <a:ext cx="3048000" cy="1028700"/>
          </a:xfrm>
          <a:prstGeom prst="rect">
            <a:avLst/>
          </a:prstGeom>
        </p:spPr>
      </p:pic>
      <p:pic>
        <p:nvPicPr>
          <p:cNvPr id="10" name="Hej">
            <a:hlinkClick r:id="" action="ppaction://media"/>
            <a:extLst>
              <a:ext uri="{FF2B5EF4-FFF2-40B4-BE49-F238E27FC236}">
                <a16:creationId xmlns:a16="http://schemas.microsoft.com/office/drawing/2014/main" id="{8110B8FE-9F0F-34FA-ECC8-5385DFEBCCFD}"/>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597618" y="3806456"/>
            <a:ext cx="613181" cy="61318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advTm="4000"/>
    </mc:Choice>
    <mc:Fallback xmlns="">
      <p:transition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578"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2345C"/>
        </a:solidFill>
        <a:effectLst/>
      </p:bgPr>
    </p:bg>
    <p:spTree>
      <p:nvGrpSpPr>
        <p:cNvPr id="1" name=""/>
        <p:cNvGrpSpPr/>
        <p:nvPr/>
      </p:nvGrpSpPr>
      <p:grpSpPr>
        <a:xfrm>
          <a:off x="0" y="0"/>
          <a:ext cx="0" cy="0"/>
          <a:chOff x="0" y="0"/>
          <a:chExt cx="0" cy="0"/>
        </a:xfrm>
      </p:grpSpPr>
      <p:sp>
        <p:nvSpPr>
          <p:cNvPr id="2" name="TextBox 2"/>
          <p:cNvSpPr txBox="1"/>
          <p:nvPr/>
        </p:nvSpPr>
        <p:spPr>
          <a:xfrm>
            <a:off x="685801" y="603250"/>
            <a:ext cx="8112819" cy="6175473"/>
          </a:xfrm>
          <a:prstGeom prst="rect">
            <a:avLst/>
          </a:prstGeom>
        </p:spPr>
        <p:txBody>
          <a:bodyPr wrap="square" lIns="0" tIns="0" rIns="0" bIns="0" rtlCol="0" anchor="t">
            <a:spAutoFit/>
          </a:bodyPr>
          <a:lstStyle/>
          <a:p>
            <a:pPr algn="just" defTabSz="609630"/>
            <a:r>
              <a:rPr lang="sv-SE" sz="2000" b="1" dirty="0">
                <a:solidFill>
                  <a:srgbClr val="FCFCFC"/>
                </a:solidFill>
                <a:latin typeface="Arial" panose="020B0604020202020204" pitchFamily="34" charset="0"/>
                <a:cs typeface="Arial" panose="020B0604020202020204" pitchFamily="34" charset="0"/>
              </a:rPr>
              <a:t>Instruktioner:</a:t>
            </a:r>
          </a:p>
          <a:p>
            <a:pPr algn="just" defTabSz="609630"/>
            <a:endParaRPr lang="sv-SE" sz="2000" dirty="0">
              <a:solidFill>
                <a:srgbClr val="FCFCFC"/>
              </a:solidFill>
              <a:latin typeface="Arial" panose="020B0604020202020204" pitchFamily="34" charset="0"/>
              <a:cs typeface="Arial" panose="020B0604020202020204" pitchFamily="34" charset="0"/>
            </a:endParaRPr>
          </a:p>
          <a:p>
            <a:pPr algn="just" defTabSz="609630"/>
            <a:r>
              <a:rPr lang="sv-SE" sz="2000" b="1" dirty="0">
                <a:solidFill>
                  <a:srgbClr val="FCFCFC"/>
                </a:solidFill>
                <a:latin typeface="Arial" panose="020B0604020202020204" pitchFamily="34" charset="0"/>
                <a:cs typeface="Arial" panose="020B0604020202020204" pitchFamily="34" charset="0"/>
              </a:rPr>
              <a:t>Ämne:   </a:t>
            </a:r>
            <a:r>
              <a:rPr lang="sv-SE" sz="2000" dirty="0">
                <a:solidFill>
                  <a:srgbClr val="FCFCFC"/>
                </a:solidFill>
                <a:latin typeface="Arial" panose="020B0604020202020204" pitchFamily="34" charset="0"/>
                <a:cs typeface="Arial" panose="020B0604020202020204" pitchFamily="34" charset="0"/>
              </a:rPr>
              <a:t>Matematik, samhällslära, hälsokunskap. </a:t>
            </a:r>
          </a:p>
          <a:p>
            <a:pPr algn="just" defTabSz="609630"/>
            <a:r>
              <a:rPr lang="sv-SE" sz="2000" dirty="0">
                <a:solidFill>
                  <a:srgbClr val="FCFCFC"/>
                </a:solidFill>
                <a:latin typeface="Arial" panose="020B0604020202020204" pitchFamily="34" charset="0"/>
                <a:cs typeface="Arial" panose="020B0604020202020204" pitchFamily="34" charset="0"/>
              </a:rPr>
              <a:t> </a:t>
            </a:r>
          </a:p>
          <a:p>
            <a:pPr algn="just" defTabSz="609630"/>
            <a:r>
              <a:rPr lang="sv-SE" sz="2000" b="1" dirty="0">
                <a:solidFill>
                  <a:srgbClr val="FCFCFC"/>
                </a:solidFill>
                <a:latin typeface="Arial" panose="020B0604020202020204" pitchFamily="34" charset="0"/>
                <a:cs typeface="Arial" panose="020B0604020202020204" pitchFamily="34" charset="0"/>
              </a:rPr>
              <a:t>Tema:   </a:t>
            </a:r>
            <a:r>
              <a:rPr lang="sv-SE" sz="2000" dirty="0">
                <a:solidFill>
                  <a:srgbClr val="FCFCFC"/>
                </a:solidFill>
                <a:latin typeface="Arial" panose="020B0604020202020204" pitchFamily="34" charset="0"/>
                <a:cs typeface="Arial" panose="020B0604020202020204" pitchFamily="34" charset="0"/>
              </a:rPr>
              <a:t>Statistik från senaste Hälsa i skolan enkäten. </a:t>
            </a:r>
          </a:p>
          <a:p>
            <a:pPr algn="just" defTabSz="609630"/>
            <a:r>
              <a:rPr lang="sv-SE" sz="2000" b="1" dirty="0">
                <a:solidFill>
                  <a:srgbClr val="FCFCFC"/>
                </a:solidFill>
                <a:latin typeface="Arial" panose="020B0604020202020204" pitchFamily="34" charset="0"/>
                <a:cs typeface="Arial" panose="020B0604020202020204" pitchFamily="34" charset="0"/>
              </a:rPr>
              <a:t>Målgrupp: </a:t>
            </a:r>
            <a:r>
              <a:rPr lang="sv-SE" sz="2000" dirty="0">
                <a:solidFill>
                  <a:srgbClr val="FCFCFC"/>
                </a:solidFill>
                <a:latin typeface="Arial" panose="020B0604020202020204" pitchFamily="34" charset="0"/>
                <a:cs typeface="Arial" panose="020B0604020202020204" pitchFamily="34" charset="0"/>
              </a:rPr>
              <a:t>Högstadiet, andra stadiet. </a:t>
            </a:r>
          </a:p>
          <a:p>
            <a:pPr algn="just" defTabSz="609630"/>
            <a:r>
              <a:rPr lang="sv-SE" sz="2000" dirty="0">
                <a:solidFill>
                  <a:srgbClr val="FCFCFC"/>
                </a:solidFill>
                <a:latin typeface="Arial" panose="020B0604020202020204" pitchFamily="34" charset="0"/>
                <a:cs typeface="Arial" panose="020B0604020202020204" pitchFamily="34" charset="0"/>
              </a:rPr>
              <a:t> </a:t>
            </a:r>
          </a:p>
          <a:p>
            <a:pPr algn="just" defTabSz="609630"/>
            <a:r>
              <a:rPr lang="sv-SE" sz="2000" b="1" dirty="0">
                <a:solidFill>
                  <a:srgbClr val="FCFCFC"/>
                </a:solidFill>
                <a:latin typeface="Arial" panose="020B0604020202020204" pitchFamily="34" charset="0"/>
                <a:cs typeface="Arial" panose="020B0604020202020204" pitchFamily="34" charset="0"/>
              </a:rPr>
              <a:t>Längd: </a:t>
            </a:r>
            <a:r>
              <a:rPr lang="sv-SE" sz="2000" dirty="0">
                <a:solidFill>
                  <a:srgbClr val="FCFCFC"/>
                </a:solidFill>
                <a:latin typeface="Arial" panose="020B0604020202020204" pitchFamily="34" charset="0"/>
                <a:cs typeface="Arial" panose="020B0604020202020204" pitchFamily="34" charset="0"/>
              </a:rPr>
              <a:t>ca</a:t>
            </a:r>
            <a:r>
              <a:rPr lang="sv-SE" sz="2000" b="1" dirty="0">
                <a:solidFill>
                  <a:srgbClr val="FCFCFC"/>
                </a:solidFill>
                <a:latin typeface="Arial" panose="020B0604020202020204" pitchFamily="34" charset="0"/>
                <a:cs typeface="Arial" panose="020B0604020202020204" pitchFamily="34" charset="0"/>
              </a:rPr>
              <a:t>. </a:t>
            </a:r>
            <a:r>
              <a:rPr lang="sv-SE" sz="2000" dirty="0">
                <a:solidFill>
                  <a:srgbClr val="FCFCFC"/>
                </a:solidFill>
                <a:latin typeface="Arial" panose="020B0604020202020204" pitchFamily="34" charset="0"/>
                <a:cs typeface="Arial" panose="020B0604020202020204" pitchFamily="34" charset="0"/>
              </a:rPr>
              <a:t>45-60 min. (kan också anpassas efter lektion).</a:t>
            </a:r>
          </a:p>
          <a:p>
            <a:pPr algn="just" defTabSz="609630"/>
            <a:endParaRPr lang="sv-SE" sz="2000" dirty="0">
              <a:solidFill>
                <a:srgbClr val="FCFCFC"/>
              </a:solidFill>
              <a:latin typeface="Arial" panose="020B0604020202020204" pitchFamily="34" charset="0"/>
              <a:cs typeface="Arial" panose="020B0604020202020204" pitchFamily="34" charset="0"/>
            </a:endParaRPr>
          </a:p>
          <a:p>
            <a:pPr algn="just" defTabSz="609630"/>
            <a:r>
              <a:rPr lang="sv-SE" sz="2000" b="1" dirty="0">
                <a:solidFill>
                  <a:srgbClr val="FCFCFC"/>
                </a:solidFill>
                <a:latin typeface="Arial" panose="020B0604020202020204" pitchFamily="34" charset="0"/>
                <a:cs typeface="Arial" panose="020B0604020202020204" pitchFamily="34" charset="0"/>
              </a:rPr>
              <a:t>Vi lär oss: </a:t>
            </a:r>
            <a:r>
              <a:rPr lang="sv-SE" sz="2000" dirty="0">
                <a:solidFill>
                  <a:srgbClr val="FCFCFC"/>
                </a:solidFill>
                <a:latin typeface="Arial" panose="020B0604020202020204" pitchFamily="34" charset="0"/>
                <a:cs typeface="Arial" panose="020B0604020202020204" pitchFamily="34" charset="0"/>
              </a:rPr>
              <a:t>Att söka efter information, avläsa statistik och räkna med procent. Vi tränar på att framföra våra egna åsikter. </a:t>
            </a:r>
          </a:p>
          <a:p>
            <a:pPr algn="just" defTabSz="609630"/>
            <a:endParaRPr lang="sv-SE" sz="2000" dirty="0">
              <a:solidFill>
                <a:srgbClr val="FCFCFC"/>
              </a:solidFill>
              <a:latin typeface="Arial" panose="020B0604020202020204" pitchFamily="34" charset="0"/>
              <a:cs typeface="Arial" panose="020B0604020202020204" pitchFamily="34" charset="0"/>
            </a:endParaRPr>
          </a:p>
          <a:p>
            <a:pPr algn="just" defTabSz="609630"/>
            <a:r>
              <a:rPr lang="sv-SE" sz="2000" b="1" dirty="0">
                <a:solidFill>
                  <a:srgbClr val="FCFCFC"/>
                </a:solidFill>
                <a:latin typeface="Arial" panose="020B0604020202020204" pitchFamily="34" charset="0"/>
                <a:cs typeface="Arial" panose="020B0604020202020204" pitchFamily="34" charset="0"/>
              </a:rPr>
              <a:t>Material: </a:t>
            </a:r>
            <a:r>
              <a:rPr lang="sv-SE" sz="2000" dirty="0">
                <a:solidFill>
                  <a:srgbClr val="FCFCFC"/>
                </a:solidFill>
                <a:latin typeface="Arial" panose="020B0604020202020204" pitchFamily="34" charset="0"/>
                <a:cs typeface="Arial" panose="020B0604020202020204" pitchFamily="34" charset="0"/>
              </a:rPr>
              <a:t>Pekplatta eller dator. Läraren kan använda sig av tavlan eller tex. </a:t>
            </a:r>
            <a:r>
              <a:rPr lang="sv-SE" sz="2000" dirty="0" err="1">
                <a:solidFill>
                  <a:srgbClr val="FCFCFC"/>
                </a:solidFill>
                <a:latin typeface="Arial" panose="020B0604020202020204" pitchFamily="34" charset="0"/>
                <a:cs typeface="Arial" panose="020B0604020202020204" pitchFamily="34" charset="0"/>
              </a:rPr>
              <a:t>mentimeter</a:t>
            </a:r>
            <a:r>
              <a:rPr lang="sv-SE" sz="2000" dirty="0">
                <a:solidFill>
                  <a:srgbClr val="FCFCFC"/>
                </a:solidFill>
                <a:latin typeface="Arial" panose="020B0604020202020204" pitchFamily="34" charset="0"/>
                <a:cs typeface="Arial" panose="020B0604020202020204" pitchFamily="34" charset="0"/>
              </a:rPr>
              <a:t> för att samla ihop elevernas åsikter (uppgifterna 2a och 2b).  </a:t>
            </a:r>
          </a:p>
          <a:p>
            <a:pPr algn="just" defTabSz="609630"/>
            <a:endParaRPr lang="sv-SE" sz="2000" dirty="0">
              <a:solidFill>
                <a:srgbClr val="FCFCFC"/>
              </a:solidFill>
              <a:latin typeface="Arial" panose="020B0604020202020204" pitchFamily="34" charset="0"/>
              <a:cs typeface="Arial" panose="020B0604020202020204" pitchFamily="34" charset="0"/>
            </a:endParaRPr>
          </a:p>
          <a:p>
            <a:pPr algn="just" defTabSz="609630"/>
            <a:r>
              <a:rPr lang="sv-SE" sz="2000" b="1" dirty="0">
                <a:solidFill>
                  <a:srgbClr val="FCFCFC"/>
                </a:solidFill>
                <a:latin typeface="Arial" panose="020B0604020202020204" pitchFamily="34" charset="0"/>
                <a:cs typeface="Arial" panose="020B0604020202020204" pitchFamily="34" charset="0"/>
              </a:rPr>
              <a:t>Länk till materialet: </a:t>
            </a:r>
          </a:p>
          <a:p>
            <a:pPr algn="just" defTabSz="609630"/>
            <a:r>
              <a:rPr lang="sv-SE" sz="2000"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https://www.oph.fi/sv/nyheter/2023/elever-i-de-svensksprakiga-skolorna-upplever-oftare-vald-av-foraldrarna-samtidigt</a:t>
            </a:r>
            <a:r>
              <a:rPr lang="sv-SE" sz="2000" dirty="0">
                <a:solidFill>
                  <a:schemeClr val="bg1"/>
                </a:solidFill>
                <a:latin typeface="Arial" panose="020B0604020202020204" pitchFamily="34" charset="0"/>
                <a:cs typeface="Arial" panose="020B0604020202020204" pitchFamily="34" charset="0"/>
              </a:rPr>
              <a:t>   </a:t>
            </a:r>
            <a:endParaRPr lang="en-US" sz="2000" dirty="0">
              <a:solidFill>
                <a:schemeClr val="bg1"/>
              </a:solidFill>
              <a:latin typeface="Arial" panose="020B0604020202020204" pitchFamily="34" charset="0"/>
              <a:cs typeface="Arial" panose="020B0604020202020204" pitchFamily="34" charset="0"/>
            </a:endParaRPr>
          </a:p>
          <a:p>
            <a:pPr algn="just" defTabSz="609630">
              <a:lnSpc>
                <a:spcPts val="2800"/>
              </a:lnSpc>
            </a:pPr>
            <a:endParaRPr lang="en-US" sz="2000" dirty="0">
              <a:solidFill>
                <a:srgbClr val="FCFCFC"/>
              </a:solidFill>
              <a:latin typeface="Arial"/>
            </a:endParaRPr>
          </a:p>
        </p:txBody>
      </p:sp>
      <p:pic>
        <p:nvPicPr>
          <p:cNvPr id="3" name="Intruktioner">
            <a:hlinkClick r:id="" action="ppaction://media"/>
            <a:extLst>
              <a:ext uri="{FF2B5EF4-FFF2-40B4-BE49-F238E27FC236}">
                <a16:creationId xmlns:a16="http://schemas.microsoft.com/office/drawing/2014/main" id="{0B93640B-E696-D182-24B8-39148F1615F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912447" y="1662814"/>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advTm="4000"/>
    </mc:Choice>
    <mc:Fallback xmlns="">
      <p:transition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933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2345C"/>
        </a:solidFill>
        <a:effectLst/>
      </p:bgPr>
    </p:bg>
    <p:spTree>
      <p:nvGrpSpPr>
        <p:cNvPr id="1" name=""/>
        <p:cNvGrpSpPr/>
        <p:nvPr/>
      </p:nvGrpSpPr>
      <p:grpSpPr>
        <a:xfrm>
          <a:off x="0" y="0"/>
          <a:ext cx="0" cy="0"/>
          <a:chOff x="0" y="0"/>
          <a:chExt cx="0" cy="0"/>
        </a:xfrm>
      </p:grpSpPr>
      <p:sp>
        <p:nvSpPr>
          <p:cNvPr id="2" name="TextBox 2"/>
          <p:cNvSpPr txBox="1"/>
          <p:nvPr/>
        </p:nvSpPr>
        <p:spPr>
          <a:xfrm>
            <a:off x="823420" y="539111"/>
            <a:ext cx="10866273" cy="4995663"/>
          </a:xfrm>
          <a:prstGeom prst="rect">
            <a:avLst/>
          </a:prstGeom>
        </p:spPr>
        <p:txBody>
          <a:bodyPr lIns="0" tIns="0" rIns="0" bIns="0" rtlCol="0" anchor="t">
            <a:spAutoFit/>
          </a:bodyPr>
          <a:lstStyle/>
          <a:p>
            <a:pPr algn="just" defTabSz="609630">
              <a:lnSpc>
                <a:spcPts val="2800"/>
              </a:lnSpc>
            </a:pPr>
            <a:r>
              <a:rPr lang="en-US" sz="2800" b="1" dirty="0">
                <a:solidFill>
                  <a:srgbClr val="FFFFFF"/>
                </a:solidFill>
                <a:latin typeface="Arial Bold"/>
              </a:rPr>
              <a:t>1. </a:t>
            </a:r>
            <a:r>
              <a:rPr lang="sv-SE" sz="2400" b="1" dirty="0">
                <a:solidFill>
                  <a:srgbClr val="FFFFFF"/>
                </a:solidFill>
                <a:latin typeface="Arial"/>
              </a:rPr>
              <a:t>Sök i texten: </a:t>
            </a:r>
          </a:p>
          <a:p>
            <a:pPr algn="just" defTabSz="609630">
              <a:lnSpc>
                <a:spcPts val="2800"/>
              </a:lnSpc>
            </a:pPr>
            <a:endParaRPr lang="sv-SE" sz="2000" dirty="0">
              <a:solidFill>
                <a:srgbClr val="FFFFFF"/>
              </a:solidFill>
              <a:latin typeface="Arial"/>
            </a:endParaRPr>
          </a:p>
          <a:p>
            <a:pPr algn="just" defTabSz="609630">
              <a:lnSpc>
                <a:spcPts val="2800"/>
              </a:lnSpc>
            </a:pPr>
            <a:r>
              <a:rPr lang="sv-SE" sz="2000" dirty="0">
                <a:solidFill>
                  <a:srgbClr val="FFFFFF"/>
                </a:solidFill>
                <a:latin typeface="Arial"/>
              </a:rPr>
              <a:t> a) Har upplevelsen av att inte vara viktig i skol- eller klassgemenskapen ökat eller minskat sedan 2019? </a:t>
            </a:r>
          </a:p>
          <a:p>
            <a:pPr algn="just" defTabSz="609630">
              <a:lnSpc>
                <a:spcPts val="2800"/>
              </a:lnSpc>
            </a:pPr>
            <a:endParaRPr lang="sv-SE" sz="2000" dirty="0">
              <a:solidFill>
                <a:srgbClr val="FFFFFF"/>
              </a:solidFill>
              <a:latin typeface="Arial"/>
            </a:endParaRPr>
          </a:p>
          <a:p>
            <a:pPr algn="just" defTabSz="609630">
              <a:lnSpc>
                <a:spcPts val="2800"/>
              </a:lnSpc>
            </a:pPr>
            <a:r>
              <a:rPr lang="sv-SE" sz="2000" dirty="0">
                <a:solidFill>
                  <a:srgbClr val="FFFFFF"/>
                </a:solidFill>
                <a:latin typeface="Arial"/>
              </a:rPr>
              <a:t>b) Hur många procent av pojkarna i årskurs 8 och 9 i de svenskspråkiga skolorna har upplevt diskriminering?  </a:t>
            </a:r>
          </a:p>
          <a:p>
            <a:pPr algn="just" defTabSz="609630">
              <a:lnSpc>
                <a:spcPts val="2800"/>
              </a:lnSpc>
            </a:pPr>
            <a:endParaRPr lang="sv-SE" sz="2000" dirty="0">
              <a:solidFill>
                <a:srgbClr val="FFFFFF"/>
              </a:solidFill>
              <a:latin typeface="Arial"/>
            </a:endParaRPr>
          </a:p>
          <a:p>
            <a:pPr algn="just" defTabSz="609630">
              <a:lnSpc>
                <a:spcPts val="2800"/>
              </a:lnSpc>
            </a:pPr>
            <a:r>
              <a:rPr lang="sv-SE" sz="2000" dirty="0">
                <a:solidFill>
                  <a:srgbClr val="FFFFFF"/>
                </a:solidFill>
                <a:latin typeface="Arial"/>
              </a:rPr>
              <a:t>c) Har upplevelser av diskriminering i årskurs 8 och 9 ökat eller minskat sedan 2021? </a:t>
            </a:r>
          </a:p>
          <a:p>
            <a:pPr algn="just" defTabSz="609630">
              <a:lnSpc>
                <a:spcPts val="2800"/>
              </a:lnSpc>
            </a:pPr>
            <a:endParaRPr lang="sv-SE" sz="2000" dirty="0">
              <a:solidFill>
                <a:srgbClr val="FFFFFF"/>
              </a:solidFill>
              <a:latin typeface="Arial"/>
            </a:endParaRPr>
          </a:p>
          <a:p>
            <a:pPr algn="just" defTabSz="609630">
              <a:lnSpc>
                <a:spcPts val="2800"/>
              </a:lnSpc>
            </a:pPr>
            <a:r>
              <a:rPr lang="sv-SE" sz="2400" b="1" dirty="0">
                <a:solidFill>
                  <a:srgbClr val="FFFFFF"/>
                </a:solidFill>
                <a:latin typeface="Arial"/>
              </a:rPr>
              <a:t>Tips! Om du inte vad ordet diskriminering betyder eller om du vill veta mera om diskriminering kan du läsa vidare via länken: </a:t>
            </a:r>
          </a:p>
          <a:p>
            <a:pPr algn="just" defTabSz="609630">
              <a:lnSpc>
                <a:spcPts val="2800"/>
              </a:lnSpc>
            </a:pPr>
            <a:r>
              <a:rPr lang="en-US" sz="2000" dirty="0">
                <a:solidFill>
                  <a:srgbClr val="FFFFFF"/>
                </a:solidFill>
                <a:latin typeface="Arial"/>
                <a:hlinkClick r:id="rId2"/>
              </a:rPr>
              <a:t>https://yhdenvertaisuusvaltuutettu.fi/sv/diskriminering</a:t>
            </a:r>
            <a:r>
              <a:rPr lang="sv-SE" sz="2000" dirty="0">
                <a:solidFill>
                  <a:srgbClr val="FFFFFF"/>
                </a:solidFill>
                <a:latin typeface="Arial"/>
              </a:rPr>
              <a:t> </a:t>
            </a:r>
            <a:endParaRPr lang="en-US" sz="2000" dirty="0">
              <a:solidFill>
                <a:srgbClr val="FFFFFF"/>
              </a:solidFill>
              <a:latin typeface="Arial"/>
            </a:endParaRPr>
          </a:p>
          <a:p>
            <a:pPr algn="just" defTabSz="609630">
              <a:lnSpc>
                <a:spcPts val="2800"/>
              </a:lnSpc>
            </a:pPr>
            <a:endParaRPr lang="en-US" sz="2000" dirty="0">
              <a:solidFill>
                <a:srgbClr val="FFFFFF"/>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2345C"/>
        </a:solidFill>
        <a:effectLst/>
      </p:bgPr>
    </p:bg>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04B46D3E-C324-6C31-D345-0957E24784A7}"/>
              </a:ext>
            </a:extLst>
          </p:cNvPr>
          <p:cNvSpPr txBox="1"/>
          <p:nvPr/>
        </p:nvSpPr>
        <p:spPr>
          <a:xfrm>
            <a:off x="1165412" y="720566"/>
            <a:ext cx="9018494" cy="5416868"/>
          </a:xfrm>
          <a:prstGeom prst="rect">
            <a:avLst/>
          </a:prstGeom>
          <a:noFill/>
        </p:spPr>
        <p:txBody>
          <a:bodyPr wrap="square">
            <a:spAutoFit/>
          </a:bodyPr>
          <a:lstStyle/>
          <a:p>
            <a:r>
              <a:rPr lang="sv-SE" sz="2400" b="1" dirty="0">
                <a:solidFill>
                  <a:schemeClr val="bg1"/>
                </a:solidFill>
                <a:latin typeface="Arial" panose="020B0604020202020204" pitchFamily="34" charset="0"/>
                <a:cs typeface="Arial" panose="020B0604020202020204" pitchFamily="34" charset="0"/>
              </a:rPr>
              <a:t>2. Diskutera:  </a:t>
            </a:r>
          </a:p>
          <a:p>
            <a:endParaRPr lang="sv-SE" sz="2200" dirty="0">
              <a:solidFill>
                <a:schemeClr val="bg1"/>
              </a:solidFill>
              <a:latin typeface="Arial" panose="020B0604020202020204" pitchFamily="34" charset="0"/>
              <a:cs typeface="Arial" panose="020B0604020202020204" pitchFamily="34" charset="0"/>
            </a:endParaRPr>
          </a:p>
          <a:p>
            <a:r>
              <a:rPr lang="sv-SE" sz="2000" dirty="0">
                <a:solidFill>
                  <a:schemeClr val="bg1"/>
                </a:solidFill>
                <a:latin typeface="Arial" panose="020B0604020202020204" pitchFamily="34" charset="0"/>
                <a:cs typeface="Arial" panose="020B0604020202020204" pitchFamily="34" charset="0"/>
              </a:rPr>
              <a:t>a) Vad tror ni att </a:t>
            </a:r>
            <a:r>
              <a:rPr lang="sv-SE" sz="2000" dirty="0" err="1">
                <a:solidFill>
                  <a:schemeClr val="bg1"/>
                </a:solidFill>
                <a:latin typeface="Arial" panose="020B0604020202020204" pitchFamily="34" charset="0"/>
                <a:cs typeface="Arial" panose="020B0604020202020204" pitchFamily="34" charset="0"/>
              </a:rPr>
              <a:t>Söderek</a:t>
            </a:r>
            <a:r>
              <a:rPr lang="sv-SE" sz="2000" dirty="0">
                <a:solidFill>
                  <a:schemeClr val="bg1"/>
                </a:solidFill>
                <a:latin typeface="Arial" panose="020B0604020202020204" pitchFamily="34" charset="0"/>
                <a:cs typeface="Arial" panose="020B0604020202020204" pitchFamily="34" charset="0"/>
              </a:rPr>
              <a:t> avser när hon säger att vi måste se över åtgärderna i samhället som förebygger våld och att vi måste stärka stödfunktionerna i samhället? </a:t>
            </a:r>
          </a:p>
          <a:p>
            <a:endParaRPr lang="sv-SE" sz="2000" dirty="0">
              <a:solidFill>
                <a:schemeClr val="bg1"/>
              </a:solidFill>
              <a:latin typeface="Arial" panose="020B0604020202020204" pitchFamily="34" charset="0"/>
              <a:cs typeface="Arial" panose="020B0604020202020204" pitchFamily="34" charset="0"/>
            </a:endParaRPr>
          </a:p>
          <a:p>
            <a:r>
              <a:rPr lang="sv-SE" sz="2000" b="1" dirty="0">
                <a:solidFill>
                  <a:schemeClr val="bg1"/>
                </a:solidFill>
                <a:latin typeface="Arial" panose="020B0604020202020204" pitchFamily="34" charset="0"/>
                <a:cs typeface="Arial" panose="020B0604020202020204" pitchFamily="34" charset="0"/>
              </a:rPr>
              <a:t>Instruktioner: </a:t>
            </a:r>
            <a:r>
              <a:rPr lang="sv-SE" sz="2000" dirty="0">
                <a:solidFill>
                  <a:schemeClr val="bg1"/>
                </a:solidFill>
                <a:latin typeface="Arial" panose="020B0604020202020204" pitchFamily="34" charset="0"/>
                <a:cs typeface="Arial" panose="020B0604020202020204" pitchFamily="34" charset="0"/>
              </a:rPr>
              <a:t>Förklara med egna ord vad </a:t>
            </a:r>
            <a:r>
              <a:rPr lang="sv-SE" sz="2000" dirty="0" err="1">
                <a:solidFill>
                  <a:schemeClr val="bg1"/>
                </a:solidFill>
                <a:latin typeface="Arial" panose="020B0604020202020204" pitchFamily="34" charset="0"/>
                <a:cs typeface="Arial" panose="020B0604020202020204" pitchFamily="34" charset="0"/>
              </a:rPr>
              <a:t>Söderek</a:t>
            </a:r>
            <a:r>
              <a:rPr lang="sv-SE" sz="2000" dirty="0">
                <a:solidFill>
                  <a:schemeClr val="bg1"/>
                </a:solidFill>
                <a:latin typeface="Arial" panose="020B0604020202020204" pitchFamily="34" charset="0"/>
                <a:cs typeface="Arial" panose="020B0604020202020204" pitchFamily="34" charset="0"/>
              </a:rPr>
              <a:t> anser att man borde göra i samhället för att barn och föräldrar ska må bra. Diskutera och slå upp de ord ni inte förstår. Vad betyder följande ord: förebygga, befintlig, omfattande, resurser, stärka? Vad tycker du att vi borde göra i samhället för att erbjuda barn och unga en trygg uppväxtmiljö?  </a:t>
            </a:r>
          </a:p>
          <a:p>
            <a:endParaRPr lang="sv-SE" sz="2000" dirty="0">
              <a:solidFill>
                <a:schemeClr val="bg1"/>
              </a:solidFill>
              <a:latin typeface="Arial" panose="020B0604020202020204" pitchFamily="34" charset="0"/>
              <a:cs typeface="Arial" panose="020B0604020202020204" pitchFamily="34" charset="0"/>
            </a:endParaRPr>
          </a:p>
          <a:p>
            <a:r>
              <a:rPr lang="sv-SE" sz="2000" dirty="0">
                <a:solidFill>
                  <a:schemeClr val="bg1"/>
                </a:solidFill>
                <a:latin typeface="Arial" panose="020B0604020202020204" pitchFamily="34" charset="0"/>
                <a:cs typeface="Arial" panose="020B0604020202020204" pitchFamily="34" charset="0"/>
              </a:rPr>
              <a:t>b) Diskutera vad som görs på er skola för att varje elev ska känna sig trygg och må bra? </a:t>
            </a:r>
          </a:p>
          <a:p>
            <a:endParaRPr lang="sv-SE" sz="2000" b="1" dirty="0">
              <a:solidFill>
                <a:schemeClr val="bg1"/>
              </a:solidFill>
              <a:latin typeface="Arial" panose="020B0604020202020204" pitchFamily="34" charset="0"/>
              <a:cs typeface="Arial" panose="020B0604020202020204" pitchFamily="34" charset="0"/>
            </a:endParaRPr>
          </a:p>
          <a:p>
            <a:r>
              <a:rPr lang="sv-SE" sz="2000" b="1" dirty="0">
                <a:solidFill>
                  <a:schemeClr val="bg1"/>
                </a:solidFill>
                <a:latin typeface="Arial" panose="020B0604020202020204" pitchFamily="34" charset="0"/>
                <a:cs typeface="Arial" panose="020B0604020202020204" pitchFamily="34" charset="0"/>
              </a:rPr>
              <a:t>Instruktioner: </a:t>
            </a:r>
            <a:r>
              <a:rPr lang="sv-SE" sz="2000" dirty="0">
                <a:solidFill>
                  <a:schemeClr val="bg1"/>
                </a:solidFill>
                <a:latin typeface="Arial" panose="020B0604020202020204" pitchFamily="34" charset="0"/>
                <a:cs typeface="Arial" panose="020B0604020202020204" pitchFamily="34" charset="0"/>
              </a:rPr>
              <a:t>Skriv upp ditt förslag på vad mera som skolan kunde göra för att alla ska ha det bra. </a:t>
            </a:r>
            <a:endParaRPr lang="fi-FI"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36421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2345C"/>
        </a:solidFill>
        <a:effectLst/>
      </p:bgPr>
    </p:bg>
    <p:spTree>
      <p:nvGrpSpPr>
        <p:cNvPr id="1" name=""/>
        <p:cNvGrpSpPr/>
        <p:nvPr/>
      </p:nvGrpSpPr>
      <p:grpSpPr>
        <a:xfrm>
          <a:off x="0" y="0"/>
          <a:ext cx="0" cy="0"/>
          <a:chOff x="0" y="0"/>
          <a:chExt cx="0" cy="0"/>
        </a:xfrm>
      </p:grpSpPr>
      <p:sp>
        <p:nvSpPr>
          <p:cNvPr id="2" name="TextBox 2"/>
          <p:cNvSpPr txBox="1"/>
          <p:nvPr/>
        </p:nvSpPr>
        <p:spPr>
          <a:xfrm>
            <a:off x="685800" y="383988"/>
            <a:ext cx="10505678" cy="5915787"/>
          </a:xfrm>
          <a:prstGeom prst="rect">
            <a:avLst/>
          </a:prstGeom>
        </p:spPr>
        <p:txBody>
          <a:bodyPr lIns="0" tIns="0" rIns="0" bIns="0" rtlCol="0" anchor="t">
            <a:spAutoFit/>
          </a:bodyPr>
          <a:lstStyle/>
          <a:p>
            <a:pPr defTabSz="609630">
              <a:lnSpc>
                <a:spcPts val="2939"/>
              </a:lnSpc>
            </a:pPr>
            <a:r>
              <a:rPr lang="en-US" sz="2400" b="1" dirty="0">
                <a:solidFill>
                  <a:srgbClr val="FFFFFF"/>
                </a:solidFill>
                <a:latin typeface="Arial" panose="020B0604020202020204" pitchFamily="34" charset="0"/>
                <a:cs typeface="Arial" panose="020B0604020202020204" pitchFamily="34" charset="0"/>
              </a:rPr>
              <a:t>3. </a:t>
            </a:r>
            <a:r>
              <a:rPr lang="en-US" sz="2400" b="1" dirty="0" err="1">
                <a:solidFill>
                  <a:srgbClr val="FFFFFF"/>
                </a:solidFill>
                <a:latin typeface="Arial" panose="020B0604020202020204" pitchFamily="34" charset="0"/>
                <a:cs typeface="Arial" panose="020B0604020202020204" pitchFamily="34" charset="0"/>
              </a:rPr>
              <a:t>Räkna</a:t>
            </a:r>
            <a:r>
              <a:rPr lang="en-US" sz="2400" b="1" dirty="0">
                <a:solidFill>
                  <a:srgbClr val="FFFFFF"/>
                </a:solidFill>
                <a:latin typeface="Arial" panose="020B0604020202020204" pitchFamily="34" charset="0"/>
                <a:cs typeface="Arial" panose="020B0604020202020204" pitchFamily="34" charset="0"/>
              </a:rPr>
              <a:t>: </a:t>
            </a:r>
          </a:p>
          <a:p>
            <a:pPr defTabSz="609630">
              <a:lnSpc>
                <a:spcPts val="2939"/>
              </a:lnSpc>
            </a:pPr>
            <a:endParaRPr lang="en-US" sz="2000" dirty="0">
              <a:solidFill>
                <a:srgbClr val="FFFFFF"/>
              </a:solidFill>
              <a:latin typeface="Arial" panose="020B0604020202020204" pitchFamily="34" charset="0"/>
              <a:cs typeface="Arial" panose="020B0604020202020204" pitchFamily="34" charset="0"/>
            </a:endParaRPr>
          </a:p>
          <a:p>
            <a:pPr defTabSz="609630">
              <a:lnSpc>
                <a:spcPts val="2939"/>
              </a:lnSpc>
            </a:pPr>
            <a:r>
              <a:rPr lang="sv-SE" sz="2000" dirty="0">
                <a:solidFill>
                  <a:srgbClr val="FFFFFF"/>
                </a:solidFill>
                <a:latin typeface="Arial" panose="020B0604020202020204" pitchFamily="34" charset="0"/>
                <a:cs typeface="Arial" panose="020B0604020202020204" pitchFamily="34" charset="0"/>
              </a:rPr>
              <a:t>Ungefär två femtedelar av flickorna i årskurs 8 och 9 i de svenskspråkiga skolorna har upplevt diskriminering. </a:t>
            </a:r>
          </a:p>
          <a:p>
            <a:pPr defTabSz="609630">
              <a:lnSpc>
                <a:spcPts val="2939"/>
              </a:lnSpc>
            </a:pPr>
            <a:endParaRPr lang="sv-SE" sz="2000" dirty="0">
              <a:solidFill>
                <a:srgbClr val="FFFFFF"/>
              </a:solidFill>
              <a:latin typeface="Arial" panose="020B0604020202020204" pitchFamily="34" charset="0"/>
              <a:cs typeface="Arial" panose="020B0604020202020204" pitchFamily="34" charset="0"/>
            </a:endParaRPr>
          </a:p>
          <a:p>
            <a:pPr marL="342900" indent="-342900" defTabSz="609630">
              <a:lnSpc>
                <a:spcPts val="2939"/>
              </a:lnSpc>
              <a:buFont typeface="Arial" panose="020B0604020202020204" pitchFamily="34" charset="0"/>
              <a:buChar char="•"/>
            </a:pPr>
            <a:r>
              <a:rPr lang="sv-SE" sz="2000" dirty="0">
                <a:solidFill>
                  <a:srgbClr val="FFFFFF"/>
                </a:solidFill>
                <a:latin typeface="Arial" panose="020B0604020202020204" pitchFamily="34" charset="0"/>
                <a:cs typeface="Arial" panose="020B0604020202020204" pitchFamily="34" charset="0"/>
              </a:rPr>
              <a:t>Hur mycket är två femtedelar i procent? </a:t>
            </a:r>
          </a:p>
          <a:p>
            <a:pPr marL="342900" indent="-342900" defTabSz="609630">
              <a:lnSpc>
                <a:spcPts val="2939"/>
              </a:lnSpc>
              <a:buFont typeface="Arial" panose="020B0604020202020204" pitchFamily="34" charset="0"/>
              <a:buChar char="•"/>
            </a:pPr>
            <a:r>
              <a:rPr lang="sv-SE" sz="2000" dirty="0">
                <a:solidFill>
                  <a:srgbClr val="FFFFFF"/>
                </a:solidFill>
                <a:latin typeface="Arial" panose="020B0604020202020204" pitchFamily="34" charset="0"/>
                <a:cs typeface="Arial" panose="020B0604020202020204" pitchFamily="34" charset="0"/>
              </a:rPr>
              <a:t>Hur stor är skillnaden i procentenheter mellan andelen flickor (40%) och andelen pojkar (28%) som upplever diskriminering i årskurs 8 och 9? </a:t>
            </a:r>
          </a:p>
          <a:p>
            <a:pPr defTabSz="609630">
              <a:lnSpc>
                <a:spcPts val="2939"/>
              </a:lnSpc>
            </a:pPr>
            <a:endParaRPr lang="sv-SE" sz="2000" dirty="0">
              <a:solidFill>
                <a:srgbClr val="FFFFFF"/>
              </a:solidFill>
              <a:latin typeface="Arial" panose="020B0604020202020204" pitchFamily="34" charset="0"/>
              <a:cs typeface="Arial" panose="020B0604020202020204" pitchFamily="34" charset="0"/>
            </a:endParaRPr>
          </a:p>
          <a:p>
            <a:pPr defTabSz="609630">
              <a:lnSpc>
                <a:spcPts val="2939"/>
              </a:lnSpc>
            </a:pPr>
            <a:r>
              <a:rPr lang="sv-SE" sz="2000" dirty="0">
                <a:solidFill>
                  <a:srgbClr val="FFFFFF"/>
                </a:solidFill>
                <a:latin typeface="Arial" panose="020B0604020202020204" pitchFamily="34" charset="0"/>
                <a:cs typeface="Arial" panose="020B0604020202020204" pitchFamily="34" charset="0"/>
              </a:rPr>
              <a:t>År 2019 och besvarades enkäten Hälsa i skolan sammanlagt av 250 000 barn och unga. År 2023 svarade sammanlagt 260 100 barn och unga på enkäten. </a:t>
            </a:r>
          </a:p>
          <a:p>
            <a:pPr marL="342900" indent="-342900" defTabSz="609630">
              <a:lnSpc>
                <a:spcPts val="2939"/>
              </a:lnSpc>
              <a:buFont typeface="Arial" panose="020B0604020202020204" pitchFamily="34" charset="0"/>
              <a:buChar char="•"/>
            </a:pPr>
            <a:r>
              <a:rPr lang="sv-SE" sz="2000" dirty="0">
                <a:solidFill>
                  <a:srgbClr val="FFFFFF"/>
                </a:solidFill>
                <a:latin typeface="Arial" panose="020B0604020202020204" pitchFamily="34" charset="0"/>
                <a:cs typeface="Arial" panose="020B0604020202020204" pitchFamily="34" charset="0"/>
              </a:rPr>
              <a:t>Hur många fler barn och unga har svarat på enkäten året 2023? Skriv svaret i procentform. </a:t>
            </a:r>
          </a:p>
          <a:p>
            <a:pPr defTabSz="609630">
              <a:lnSpc>
                <a:spcPts val="2939"/>
              </a:lnSpc>
            </a:pPr>
            <a:endParaRPr lang="sv-SE" sz="2000" dirty="0">
              <a:solidFill>
                <a:srgbClr val="FFFFFF"/>
              </a:solidFill>
              <a:latin typeface="Arial" panose="020B0604020202020204" pitchFamily="34" charset="0"/>
              <a:cs typeface="Arial" panose="020B0604020202020204" pitchFamily="34" charset="0"/>
            </a:endParaRPr>
          </a:p>
          <a:p>
            <a:pPr defTabSz="609630">
              <a:lnSpc>
                <a:spcPts val="2939"/>
              </a:lnSpc>
            </a:pPr>
            <a:r>
              <a:rPr lang="sv-SE" sz="2000" b="1" dirty="0">
                <a:solidFill>
                  <a:srgbClr val="FFFFFF"/>
                </a:solidFill>
                <a:latin typeface="Arial" panose="020B0604020202020204" pitchFamily="34" charset="0"/>
                <a:cs typeface="Arial" panose="020B0604020202020204" pitchFamily="34" charset="0"/>
              </a:rPr>
              <a:t>En Joker till dig som redan har räknat färdigt: </a:t>
            </a:r>
            <a:r>
              <a:rPr lang="sv-SE" sz="2000" dirty="0">
                <a:solidFill>
                  <a:srgbClr val="FFFFFF"/>
                </a:solidFill>
                <a:latin typeface="Arial" panose="020B0604020202020204" pitchFamily="34" charset="0"/>
                <a:cs typeface="Arial" panose="020B0604020202020204" pitchFamily="34" charset="0"/>
              </a:rPr>
              <a:t>Ser du att någon din grupp skulle behöva hjälp med at räkna? Förklara för hen hur just du gör när du räknar med procent.</a:t>
            </a:r>
            <a:endParaRPr lang="en-US" sz="2000" dirty="0">
              <a:solidFill>
                <a:srgbClr val="FFFFFF"/>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2345C"/>
        </a:solidFill>
        <a:effectLst/>
      </p:bgPr>
    </p:bg>
    <p:spTree>
      <p:nvGrpSpPr>
        <p:cNvPr id="1" name=""/>
        <p:cNvGrpSpPr/>
        <p:nvPr/>
      </p:nvGrpSpPr>
      <p:grpSpPr>
        <a:xfrm>
          <a:off x="0" y="0"/>
          <a:ext cx="0" cy="0"/>
          <a:chOff x="0" y="0"/>
          <a:chExt cx="0" cy="0"/>
        </a:xfrm>
      </p:grpSpPr>
      <p:sp>
        <p:nvSpPr>
          <p:cNvPr id="2" name="TextBox 2"/>
          <p:cNvSpPr txBox="1"/>
          <p:nvPr/>
        </p:nvSpPr>
        <p:spPr>
          <a:xfrm>
            <a:off x="2920627" y="762008"/>
            <a:ext cx="7854272" cy="5101974"/>
          </a:xfrm>
          <a:prstGeom prst="rect">
            <a:avLst/>
          </a:prstGeom>
        </p:spPr>
        <p:txBody>
          <a:bodyPr lIns="0" tIns="0" rIns="0" bIns="0" rtlCol="0" anchor="t">
            <a:spAutoFit/>
          </a:bodyPr>
          <a:lstStyle/>
          <a:p>
            <a:pPr defTabSz="609630">
              <a:lnSpc>
                <a:spcPts val="2519"/>
              </a:lnSpc>
            </a:pPr>
            <a:r>
              <a:rPr lang="en-US" sz="1799" dirty="0">
                <a:solidFill>
                  <a:srgbClr val="FFFFFF"/>
                </a:solidFill>
                <a:latin typeface="Arial"/>
              </a:rPr>
              <a:t> </a:t>
            </a:r>
            <a:endParaRPr lang="sv-SE" sz="1799" dirty="0">
              <a:solidFill>
                <a:srgbClr val="FFFFFF"/>
              </a:solidFill>
              <a:latin typeface="Arial"/>
            </a:endParaRPr>
          </a:p>
          <a:p>
            <a:pPr defTabSz="609630">
              <a:lnSpc>
                <a:spcPts val="2519"/>
              </a:lnSpc>
            </a:pPr>
            <a:r>
              <a:rPr lang="sv-SE" sz="1600" dirty="0">
                <a:solidFill>
                  <a:srgbClr val="FFFFFF"/>
                </a:solidFill>
                <a:latin typeface="Arial"/>
              </a:rPr>
              <a:t>I </a:t>
            </a:r>
            <a:r>
              <a:rPr lang="sv-SE" sz="1600" dirty="0" err="1">
                <a:solidFill>
                  <a:srgbClr val="FFFFFF"/>
                </a:solidFill>
                <a:latin typeface="Arial"/>
              </a:rPr>
              <a:t>LäxHjälpen</a:t>
            </a:r>
            <a:r>
              <a:rPr lang="sv-SE" sz="1600" dirty="0">
                <a:solidFill>
                  <a:srgbClr val="FFFFFF"/>
                </a:solidFill>
                <a:latin typeface="Arial"/>
              </a:rPr>
              <a:t> har vi märkt att  det ibland är jobbigt att göra läxorna eftersom man inte vågat fråga något som känns svårt i skolan. Rätten till att ställa frågor är en del av rätten att lära sig. Det är viktigt att vi vågar fråga så att vi kan få stöd och lära oss nya saker.  När du vågar fråga högt kan det hjälpa andra i gruppen att lära sig. </a:t>
            </a:r>
          </a:p>
          <a:p>
            <a:pPr defTabSz="609630">
              <a:lnSpc>
                <a:spcPts val="2519"/>
              </a:lnSpc>
            </a:pPr>
            <a:endParaRPr lang="sv-SE" sz="1600" dirty="0">
              <a:solidFill>
                <a:srgbClr val="FFFFFF"/>
              </a:solidFill>
              <a:latin typeface="Arial"/>
            </a:endParaRPr>
          </a:p>
          <a:p>
            <a:pPr defTabSz="609630">
              <a:lnSpc>
                <a:spcPts val="2519"/>
              </a:lnSpc>
            </a:pPr>
            <a:r>
              <a:rPr lang="sv-SE" sz="1600" dirty="0">
                <a:solidFill>
                  <a:srgbClr val="FFFFFF"/>
                </a:solidFill>
                <a:latin typeface="Arial"/>
              </a:rPr>
              <a:t>I den här bonusuppgiften får ni träna på att ställa frågor anonymt. Läraren delar ut lappar och pennor till alla elever i gruppen. Alla får skriva en fråga på lappen som läraren samlar in. Läraren läser upp en fråga i taget och svarar enligt bästa förmåga.  </a:t>
            </a:r>
          </a:p>
          <a:p>
            <a:pPr defTabSz="609630">
              <a:lnSpc>
                <a:spcPts val="2519"/>
              </a:lnSpc>
            </a:pPr>
            <a:endParaRPr lang="sv-SE" sz="1600" dirty="0">
              <a:solidFill>
                <a:srgbClr val="FFFFFF"/>
              </a:solidFill>
              <a:latin typeface="Arial"/>
            </a:endParaRPr>
          </a:p>
          <a:p>
            <a:pPr defTabSz="609630">
              <a:lnSpc>
                <a:spcPts val="2519"/>
              </a:lnSpc>
            </a:pPr>
            <a:r>
              <a:rPr lang="sv-SE" sz="1600" b="1" dirty="0">
                <a:solidFill>
                  <a:srgbClr val="FFFFFF"/>
                </a:solidFill>
                <a:latin typeface="Arial"/>
              </a:rPr>
              <a:t>Vet du redan svaret på frågan? Kan du hjälpa till genom att svara på frågan med dina egna ord?  När du sätter ord på hur du tänker kan det hjälpa någon annan.</a:t>
            </a:r>
          </a:p>
          <a:p>
            <a:pPr defTabSz="609630">
              <a:lnSpc>
                <a:spcPts val="2519"/>
              </a:lnSpc>
            </a:pPr>
            <a:endParaRPr lang="sv-SE" sz="1600" dirty="0">
              <a:solidFill>
                <a:srgbClr val="FFFFFF"/>
              </a:solidFill>
              <a:latin typeface="Arial"/>
            </a:endParaRPr>
          </a:p>
          <a:p>
            <a:pPr defTabSz="609630">
              <a:lnSpc>
                <a:spcPts val="2519"/>
              </a:lnSpc>
            </a:pPr>
            <a:r>
              <a:rPr lang="sv-SE" sz="1600" b="1" dirty="0">
                <a:solidFill>
                  <a:srgbClr val="FFFFFF"/>
                </a:solidFill>
                <a:latin typeface="Arial"/>
              </a:rPr>
              <a:t>Tips till läraren: </a:t>
            </a:r>
            <a:r>
              <a:rPr lang="sv-SE" sz="1600" dirty="0">
                <a:solidFill>
                  <a:srgbClr val="FFFFFF"/>
                </a:solidFill>
                <a:latin typeface="Arial"/>
              </a:rPr>
              <a:t>Genom att medvetet ge tid för frågor i ett skolämne visar du intresse för barnens tankar och frågor. Ge också eleverna möjlighet att försöka svara på frågorna </a:t>
            </a:r>
            <a:r>
              <a:rPr lang="sv-SE" sz="1600">
                <a:solidFill>
                  <a:srgbClr val="FFFFFF"/>
                </a:solidFill>
                <a:latin typeface="Arial"/>
              </a:rPr>
              <a:t>på eget </a:t>
            </a:r>
            <a:r>
              <a:rPr lang="sv-SE" sz="1600" dirty="0">
                <a:solidFill>
                  <a:srgbClr val="FFFFFF"/>
                </a:solidFill>
                <a:latin typeface="Arial"/>
              </a:rPr>
              <a:t>sätt! Hjälp vid behov</a:t>
            </a:r>
            <a:r>
              <a:rPr lang="sv-SE" sz="1799" dirty="0">
                <a:solidFill>
                  <a:srgbClr val="FFFFFF"/>
                </a:solidFill>
                <a:latin typeface="Arial"/>
              </a:rPr>
              <a:t>. </a:t>
            </a:r>
            <a:r>
              <a:rPr lang="en-US" sz="1799" dirty="0">
                <a:solidFill>
                  <a:srgbClr val="FFFFFF"/>
                </a:solidFill>
                <a:latin typeface="Arial"/>
              </a:rPr>
              <a:t> </a:t>
            </a:r>
          </a:p>
        </p:txBody>
      </p:sp>
      <p:sp>
        <p:nvSpPr>
          <p:cNvPr id="3" name="Freeform 3"/>
          <p:cNvSpPr/>
          <p:nvPr/>
        </p:nvSpPr>
        <p:spPr>
          <a:xfrm rot="-237726">
            <a:off x="1145895" y="1351974"/>
            <a:ext cx="1146165" cy="1245831"/>
          </a:xfrm>
          <a:custGeom>
            <a:avLst/>
            <a:gdLst/>
            <a:ahLst/>
            <a:cxnLst/>
            <a:rect l="l" t="t" r="r" b="b"/>
            <a:pathLst>
              <a:path w="1719247" h="1868747">
                <a:moveTo>
                  <a:pt x="0" y="0"/>
                </a:moveTo>
                <a:lnTo>
                  <a:pt x="1719248" y="0"/>
                </a:lnTo>
                <a:lnTo>
                  <a:pt x="1719248" y="1868747"/>
                </a:lnTo>
                <a:lnTo>
                  <a:pt x="0" y="186874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fi-FI" sz="1200" dirty="0">
              <a:solidFill>
                <a:prstClr val="black"/>
              </a:solidFill>
              <a:latin typeface="Calibri"/>
            </a:endParaRPr>
          </a:p>
        </p:txBody>
      </p:sp>
      <p:sp>
        <p:nvSpPr>
          <p:cNvPr id="4" name="TextBox 4"/>
          <p:cNvSpPr txBox="1"/>
          <p:nvPr/>
        </p:nvSpPr>
        <p:spPr>
          <a:xfrm>
            <a:off x="2920627" y="376518"/>
            <a:ext cx="6659118" cy="385490"/>
          </a:xfrm>
          <a:prstGeom prst="rect">
            <a:avLst/>
          </a:prstGeom>
        </p:spPr>
        <p:txBody>
          <a:bodyPr wrap="square" lIns="0" tIns="0" rIns="0" bIns="0" rtlCol="0" anchor="t">
            <a:spAutoFit/>
          </a:bodyPr>
          <a:lstStyle/>
          <a:p>
            <a:pPr algn="ctr" defTabSz="609630">
              <a:lnSpc>
                <a:spcPts val="3266"/>
              </a:lnSpc>
            </a:pPr>
            <a:r>
              <a:rPr lang="en-US" sz="2333" b="1" dirty="0" err="1">
                <a:solidFill>
                  <a:srgbClr val="FFFFFF"/>
                </a:solidFill>
                <a:latin typeface="Arial Bold"/>
              </a:rPr>
              <a:t>Tycker</a:t>
            </a:r>
            <a:r>
              <a:rPr lang="en-US" sz="2333" b="1" dirty="0">
                <a:solidFill>
                  <a:srgbClr val="FFFFFF"/>
                </a:solidFill>
                <a:latin typeface="Arial Bold"/>
              </a:rPr>
              <a:t> du </a:t>
            </a:r>
            <a:r>
              <a:rPr lang="en-US" sz="2333" b="1" dirty="0" err="1">
                <a:solidFill>
                  <a:srgbClr val="FFFFFF"/>
                </a:solidFill>
                <a:latin typeface="Arial Bold"/>
              </a:rPr>
              <a:t>att</a:t>
            </a:r>
            <a:r>
              <a:rPr lang="en-US" sz="2333" b="1" dirty="0">
                <a:solidFill>
                  <a:srgbClr val="FFFFFF"/>
                </a:solidFill>
                <a:latin typeface="Arial Bold"/>
              </a:rPr>
              <a:t> det </a:t>
            </a:r>
            <a:r>
              <a:rPr lang="en-US" sz="2333" b="1" dirty="0" err="1">
                <a:solidFill>
                  <a:srgbClr val="FFFFFF"/>
                </a:solidFill>
                <a:latin typeface="Arial Bold"/>
              </a:rPr>
              <a:t>ibland</a:t>
            </a:r>
            <a:r>
              <a:rPr lang="en-US" sz="2333" b="1" dirty="0">
                <a:solidFill>
                  <a:srgbClr val="FFFFFF"/>
                </a:solidFill>
                <a:latin typeface="Arial Bold"/>
              </a:rPr>
              <a:t> </a:t>
            </a:r>
            <a:r>
              <a:rPr lang="en-US" sz="2333" b="1" dirty="0" err="1">
                <a:solidFill>
                  <a:srgbClr val="FFFFFF"/>
                </a:solidFill>
                <a:latin typeface="Arial Bold"/>
              </a:rPr>
              <a:t>känns</a:t>
            </a:r>
            <a:r>
              <a:rPr lang="en-US" sz="2333" b="1" dirty="0">
                <a:solidFill>
                  <a:srgbClr val="FFFFFF"/>
                </a:solidFill>
                <a:latin typeface="Arial Bold"/>
              </a:rPr>
              <a:t> </a:t>
            </a:r>
            <a:r>
              <a:rPr lang="en-US" sz="2333" b="1" dirty="0" err="1">
                <a:solidFill>
                  <a:srgbClr val="FFFFFF"/>
                </a:solidFill>
                <a:latin typeface="Arial Bold"/>
              </a:rPr>
              <a:t>svårt</a:t>
            </a:r>
            <a:r>
              <a:rPr lang="en-US" sz="2333" b="1" dirty="0">
                <a:solidFill>
                  <a:srgbClr val="FFFFFF"/>
                </a:solidFill>
                <a:latin typeface="Arial Bold"/>
              </a:rPr>
              <a:t> </a:t>
            </a:r>
            <a:r>
              <a:rPr lang="en-US" sz="2333" b="1" dirty="0" err="1">
                <a:solidFill>
                  <a:srgbClr val="FFFFFF"/>
                </a:solidFill>
                <a:latin typeface="Arial Bold"/>
              </a:rPr>
              <a:t>att</a:t>
            </a:r>
            <a:r>
              <a:rPr lang="en-US" sz="2333" b="1" dirty="0">
                <a:solidFill>
                  <a:srgbClr val="FFFFFF"/>
                </a:solidFill>
                <a:latin typeface="Arial Bold"/>
              </a:rPr>
              <a:t> </a:t>
            </a:r>
            <a:r>
              <a:rPr lang="en-US" sz="2333" b="1" dirty="0" err="1">
                <a:solidFill>
                  <a:srgbClr val="FFFFFF"/>
                </a:solidFill>
                <a:latin typeface="Arial Bold"/>
              </a:rPr>
              <a:t>fråga</a:t>
            </a:r>
            <a:r>
              <a:rPr lang="en-US" sz="2333" b="1" dirty="0">
                <a:solidFill>
                  <a:srgbClr val="FFFFFF"/>
                </a:solidFill>
                <a:latin typeface="Arial Bold"/>
              </a:rPr>
              <a:t>?</a:t>
            </a:r>
          </a:p>
        </p:txBody>
      </p:sp>
      <p:sp>
        <p:nvSpPr>
          <p:cNvPr id="5" name="TextBox 5"/>
          <p:cNvSpPr txBox="1"/>
          <p:nvPr/>
        </p:nvSpPr>
        <p:spPr>
          <a:xfrm rot="-1691274">
            <a:off x="-181061" y="559668"/>
            <a:ext cx="3003077" cy="541430"/>
          </a:xfrm>
          <a:prstGeom prst="rect">
            <a:avLst/>
          </a:prstGeom>
        </p:spPr>
        <p:txBody>
          <a:bodyPr lIns="0" tIns="0" rIns="0" bIns="0" rtlCol="0" anchor="t">
            <a:spAutoFit/>
          </a:bodyPr>
          <a:lstStyle/>
          <a:p>
            <a:pPr algn="ctr" defTabSz="609630">
              <a:lnSpc>
                <a:spcPts val="4853"/>
              </a:lnSpc>
            </a:pPr>
            <a:r>
              <a:rPr lang="en-US" sz="2400" dirty="0" err="1">
                <a:solidFill>
                  <a:srgbClr val="FDD87C"/>
                </a:solidFill>
                <a:latin typeface="Arial Bold"/>
              </a:rPr>
              <a:t>Bonusuppgift</a:t>
            </a:r>
            <a:r>
              <a:rPr lang="en-US" sz="2400" dirty="0">
                <a:solidFill>
                  <a:srgbClr val="FDD87C"/>
                </a:solidFill>
                <a:latin typeface="Arial Bold"/>
              </a:rPr>
              <a:t>!</a:t>
            </a:r>
          </a:p>
        </p:txBody>
      </p:sp>
      <p:pic>
        <p:nvPicPr>
          <p:cNvPr id="7" name="bonusuppgift">
            <a:hlinkClick r:id="" action="ppaction://media"/>
            <a:extLst>
              <a:ext uri="{FF2B5EF4-FFF2-40B4-BE49-F238E27FC236}">
                <a16:creationId xmlns:a16="http://schemas.microsoft.com/office/drawing/2014/main" id="{43CEB2AF-D87A-63F7-DCAA-7F0F56D17CF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312577" y="4280565"/>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485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2345C"/>
        </a:solidFill>
        <a:effectLst/>
      </p:bgPr>
    </p:bg>
    <p:spTree>
      <p:nvGrpSpPr>
        <p:cNvPr id="1" name=""/>
        <p:cNvGrpSpPr/>
        <p:nvPr/>
      </p:nvGrpSpPr>
      <p:grpSpPr>
        <a:xfrm>
          <a:off x="0" y="0"/>
          <a:ext cx="0" cy="0"/>
          <a:chOff x="0" y="0"/>
          <a:chExt cx="0" cy="0"/>
        </a:xfrm>
      </p:grpSpPr>
      <p:sp>
        <p:nvSpPr>
          <p:cNvPr id="3" name="Freeform 3"/>
          <p:cNvSpPr/>
          <p:nvPr/>
        </p:nvSpPr>
        <p:spPr>
          <a:xfrm>
            <a:off x="5152378" y="1504930"/>
            <a:ext cx="4906022" cy="4906022"/>
          </a:xfrm>
          <a:custGeom>
            <a:avLst/>
            <a:gdLst/>
            <a:ahLst/>
            <a:cxnLst/>
            <a:rect l="l" t="t" r="r" b="b"/>
            <a:pathLst>
              <a:path w="7359033" h="7359033">
                <a:moveTo>
                  <a:pt x="0" y="0"/>
                </a:moveTo>
                <a:lnTo>
                  <a:pt x="7359033" y="0"/>
                </a:lnTo>
                <a:lnTo>
                  <a:pt x="7359033" y="7359033"/>
                </a:lnTo>
                <a:lnTo>
                  <a:pt x="0" y="7359033"/>
                </a:lnTo>
                <a:lnTo>
                  <a:pt x="0" y="0"/>
                </a:lnTo>
                <a:close/>
              </a:path>
            </a:pathLst>
          </a:custGeom>
          <a:blipFill>
            <a:blip r:embed="rId4"/>
            <a:stretch>
              <a:fillRect/>
            </a:stretch>
          </a:blipFill>
        </p:spPr>
        <p:txBody>
          <a:bodyPr/>
          <a:lstStyle/>
          <a:p>
            <a:pPr defTabSz="609630"/>
            <a:endParaRPr lang="fi-FI" sz="1200">
              <a:solidFill>
                <a:prstClr val="black"/>
              </a:solidFill>
              <a:latin typeface="Calibri"/>
            </a:endParaRPr>
          </a:p>
        </p:txBody>
      </p:sp>
      <p:sp>
        <p:nvSpPr>
          <p:cNvPr id="4" name="Freeform 4"/>
          <p:cNvSpPr/>
          <p:nvPr/>
        </p:nvSpPr>
        <p:spPr>
          <a:xfrm>
            <a:off x="320086" y="792675"/>
            <a:ext cx="5123784" cy="4215259"/>
          </a:xfrm>
          <a:custGeom>
            <a:avLst/>
            <a:gdLst/>
            <a:ahLst/>
            <a:cxnLst/>
            <a:rect l="l" t="t" r="r" b="b"/>
            <a:pathLst>
              <a:path w="6969513" h="5967645">
                <a:moveTo>
                  <a:pt x="0" y="0"/>
                </a:moveTo>
                <a:lnTo>
                  <a:pt x="6969513" y="0"/>
                </a:lnTo>
                <a:lnTo>
                  <a:pt x="6969513" y="5967645"/>
                </a:lnTo>
                <a:lnTo>
                  <a:pt x="0" y="59676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09630"/>
            <a:endParaRPr lang="fi-FI" sz="1200">
              <a:solidFill>
                <a:prstClr val="black"/>
              </a:solidFill>
              <a:latin typeface="Calibri"/>
            </a:endParaRPr>
          </a:p>
        </p:txBody>
      </p:sp>
      <p:sp>
        <p:nvSpPr>
          <p:cNvPr id="5" name="TextBox 5"/>
          <p:cNvSpPr txBox="1"/>
          <p:nvPr/>
        </p:nvSpPr>
        <p:spPr>
          <a:xfrm>
            <a:off x="1158949" y="1382234"/>
            <a:ext cx="3338623" cy="2503699"/>
          </a:xfrm>
          <a:prstGeom prst="rect">
            <a:avLst/>
          </a:prstGeom>
        </p:spPr>
        <p:txBody>
          <a:bodyPr wrap="square" lIns="0" tIns="0" rIns="0" bIns="0" rtlCol="0" anchor="t">
            <a:spAutoFit/>
          </a:bodyPr>
          <a:lstStyle/>
          <a:p>
            <a:pPr algn="ctr" defTabSz="609630">
              <a:lnSpc>
                <a:spcPts val="2239"/>
              </a:lnSpc>
            </a:pPr>
            <a:r>
              <a:rPr lang="en-US" sz="1400" b="1" dirty="0">
                <a:solidFill>
                  <a:srgbClr val="000000"/>
                </a:solidFill>
                <a:latin typeface="Arial Bold"/>
              </a:rPr>
              <a:t>Fint </a:t>
            </a:r>
            <a:r>
              <a:rPr lang="en-US" sz="1400" b="1" dirty="0" err="1">
                <a:solidFill>
                  <a:srgbClr val="000000"/>
                </a:solidFill>
                <a:latin typeface="Arial Bold"/>
              </a:rPr>
              <a:t>att</a:t>
            </a:r>
            <a:r>
              <a:rPr lang="en-US" sz="1400" b="1" dirty="0">
                <a:solidFill>
                  <a:srgbClr val="000000"/>
                </a:solidFill>
                <a:latin typeface="Arial Bold"/>
              </a:rPr>
              <a:t> du var med </a:t>
            </a:r>
            <a:r>
              <a:rPr lang="en-US" sz="1400" b="1" dirty="0" err="1">
                <a:solidFill>
                  <a:srgbClr val="000000"/>
                </a:solidFill>
                <a:latin typeface="Arial Bold"/>
              </a:rPr>
              <a:t>och</a:t>
            </a:r>
            <a:r>
              <a:rPr lang="en-US" sz="1400" b="1" dirty="0">
                <a:solidFill>
                  <a:srgbClr val="000000"/>
                </a:solidFill>
                <a:latin typeface="Arial Bold"/>
              </a:rPr>
              <a:t> </a:t>
            </a:r>
            <a:r>
              <a:rPr lang="en-US" sz="1400" b="1" dirty="0" err="1">
                <a:solidFill>
                  <a:srgbClr val="000000"/>
                </a:solidFill>
                <a:latin typeface="Arial Bold"/>
              </a:rPr>
              <a:t>deltog</a:t>
            </a:r>
            <a:r>
              <a:rPr lang="en-US" sz="1400" b="1" dirty="0">
                <a:solidFill>
                  <a:srgbClr val="000000"/>
                </a:solidFill>
                <a:latin typeface="Arial Bold"/>
              </a:rPr>
              <a:t> i </a:t>
            </a:r>
            <a:r>
              <a:rPr lang="en-US" sz="1400" b="1" dirty="0" err="1">
                <a:solidFill>
                  <a:srgbClr val="000000"/>
                </a:solidFill>
                <a:latin typeface="Arial Bold"/>
              </a:rPr>
              <a:t>veckan</a:t>
            </a:r>
            <a:r>
              <a:rPr lang="en-US" sz="1400" b="1" dirty="0">
                <a:solidFill>
                  <a:srgbClr val="000000"/>
                </a:solidFill>
                <a:latin typeface="Arial Bold"/>
              </a:rPr>
              <a:t> </a:t>
            </a:r>
          </a:p>
          <a:p>
            <a:pPr algn="ctr" defTabSz="609630">
              <a:lnSpc>
                <a:spcPts val="2239"/>
              </a:lnSpc>
            </a:pPr>
            <a:r>
              <a:rPr lang="en-US" sz="1400" b="1" dirty="0">
                <a:solidFill>
                  <a:srgbClr val="000000"/>
                </a:solidFill>
                <a:latin typeface="Arial Bold"/>
              </a:rPr>
              <a:t>för </a:t>
            </a:r>
            <a:r>
              <a:rPr lang="en-US" sz="1400" b="1" dirty="0" err="1">
                <a:solidFill>
                  <a:srgbClr val="000000"/>
                </a:solidFill>
                <a:latin typeface="Arial Bold"/>
              </a:rPr>
              <a:t>barnets</a:t>
            </a:r>
            <a:r>
              <a:rPr lang="en-US" sz="1400" b="1" dirty="0">
                <a:solidFill>
                  <a:srgbClr val="000000"/>
                </a:solidFill>
                <a:latin typeface="Arial Bold"/>
              </a:rPr>
              <a:t> </a:t>
            </a:r>
            <a:r>
              <a:rPr lang="en-US" sz="1400" b="1" dirty="0" err="1">
                <a:solidFill>
                  <a:srgbClr val="000000"/>
                </a:solidFill>
                <a:latin typeface="Arial Bold"/>
              </a:rPr>
              <a:t>rättigheter</a:t>
            </a:r>
            <a:r>
              <a:rPr lang="en-US" sz="1400" b="1" dirty="0">
                <a:solidFill>
                  <a:srgbClr val="000000"/>
                </a:solidFill>
                <a:latin typeface="Arial Bold"/>
              </a:rPr>
              <a:t> med </a:t>
            </a:r>
            <a:r>
              <a:rPr lang="en-US" sz="1400" b="1" dirty="0" err="1">
                <a:solidFill>
                  <a:srgbClr val="000000"/>
                </a:solidFill>
                <a:latin typeface="Arial Bold"/>
              </a:rPr>
              <a:t>oss</a:t>
            </a:r>
            <a:r>
              <a:rPr lang="en-US" sz="1400" b="1" dirty="0">
                <a:solidFill>
                  <a:srgbClr val="000000"/>
                </a:solidFill>
                <a:latin typeface="Arial Bold"/>
              </a:rPr>
              <a:t>. </a:t>
            </a:r>
          </a:p>
          <a:p>
            <a:pPr algn="ctr" defTabSz="609630">
              <a:lnSpc>
                <a:spcPts val="2239"/>
              </a:lnSpc>
            </a:pPr>
            <a:endParaRPr lang="en-US" sz="1400" b="1" dirty="0">
              <a:solidFill>
                <a:srgbClr val="000000"/>
              </a:solidFill>
              <a:latin typeface="Arial Bold"/>
            </a:endParaRPr>
          </a:p>
          <a:p>
            <a:pPr algn="ctr" defTabSz="609630">
              <a:lnSpc>
                <a:spcPts val="2239"/>
              </a:lnSpc>
            </a:pPr>
            <a:r>
              <a:rPr lang="en-US" sz="1400" b="1" dirty="0" err="1">
                <a:solidFill>
                  <a:srgbClr val="000000"/>
                </a:solidFill>
                <a:latin typeface="Arial Bold"/>
              </a:rPr>
              <a:t>Välkommen</a:t>
            </a:r>
            <a:r>
              <a:rPr lang="en-US" sz="1400" b="1" dirty="0">
                <a:solidFill>
                  <a:srgbClr val="000000"/>
                </a:solidFill>
                <a:latin typeface="Arial Bold"/>
              </a:rPr>
              <a:t> till </a:t>
            </a:r>
            <a:r>
              <a:rPr lang="en-US" sz="1400" b="1" dirty="0" err="1">
                <a:solidFill>
                  <a:srgbClr val="000000"/>
                </a:solidFill>
                <a:latin typeface="Arial Bold"/>
              </a:rPr>
              <a:t>LäxHjälpen</a:t>
            </a:r>
            <a:r>
              <a:rPr lang="en-US" sz="1400" b="1" dirty="0">
                <a:solidFill>
                  <a:srgbClr val="000000"/>
                </a:solidFill>
                <a:latin typeface="Arial Bold"/>
              </a:rPr>
              <a:t> om du </a:t>
            </a:r>
            <a:r>
              <a:rPr lang="en-US" sz="1400" b="1" dirty="0" err="1">
                <a:solidFill>
                  <a:srgbClr val="000000"/>
                </a:solidFill>
                <a:latin typeface="Arial Bold"/>
              </a:rPr>
              <a:t>behöver</a:t>
            </a:r>
            <a:r>
              <a:rPr lang="en-US" sz="1400" b="1" dirty="0">
                <a:solidFill>
                  <a:srgbClr val="000000"/>
                </a:solidFill>
                <a:latin typeface="Arial Bold"/>
              </a:rPr>
              <a:t> </a:t>
            </a:r>
            <a:r>
              <a:rPr lang="en-US" sz="1400" b="1" dirty="0" err="1">
                <a:solidFill>
                  <a:srgbClr val="000000"/>
                </a:solidFill>
                <a:latin typeface="Arial Bold"/>
              </a:rPr>
              <a:t>stöd</a:t>
            </a:r>
            <a:r>
              <a:rPr lang="en-US" sz="1400" b="1" dirty="0">
                <a:solidFill>
                  <a:srgbClr val="000000"/>
                </a:solidFill>
                <a:latin typeface="Arial Bold"/>
              </a:rPr>
              <a:t> med </a:t>
            </a:r>
            <a:r>
              <a:rPr lang="en-US" sz="1400" b="1" dirty="0" err="1">
                <a:solidFill>
                  <a:srgbClr val="000000"/>
                </a:solidFill>
                <a:latin typeface="Arial Bold"/>
              </a:rPr>
              <a:t>skolarbetet</a:t>
            </a:r>
            <a:r>
              <a:rPr lang="en-US" sz="1400" b="1" dirty="0">
                <a:solidFill>
                  <a:srgbClr val="000000"/>
                </a:solidFill>
                <a:latin typeface="Arial Bold"/>
              </a:rPr>
              <a:t>.</a:t>
            </a:r>
          </a:p>
          <a:p>
            <a:pPr algn="ctr" defTabSz="609630">
              <a:lnSpc>
                <a:spcPts val="2239"/>
              </a:lnSpc>
              <a:spcBef>
                <a:spcPct val="0"/>
              </a:spcBef>
            </a:pPr>
            <a:r>
              <a:rPr lang="en-US" sz="1400" b="1" dirty="0">
                <a:solidFill>
                  <a:srgbClr val="000000"/>
                </a:solidFill>
                <a:latin typeface="Arial Bold"/>
              </a:rPr>
              <a:t>Du </a:t>
            </a:r>
            <a:r>
              <a:rPr lang="en-US" sz="1400" b="1" dirty="0" err="1">
                <a:solidFill>
                  <a:srgbClr val="000000"/>
                </a:solidFill>
                <a:latin typeface="Arial Bold"/>
              </a:rPr>
              <a:t>hittar</a:t>
            </a:r>
            <a:r>
              <a:rPr lang="en-US" sz="1400" b="1" dirty="0">
                <a:solidFill>
                  <a:srgbClr val="000000"/>
                </a:solidFill>
                <a:latin typeface="Arial Bold"/>
              </a:rPr>
              <a:t> </a:t>
            </a:r>
            <a:r>
              <a:rPr lang="en-US" sz="1400" b="1" dirty="0" err="1">
                <a:solidFill>
                  <a:srgbClr val="000000"/>
                </a:solidFill>
                <a:latin typeface="Arial Bold"/>
              </a:rPr>
              <a:t>oss</a:t>
            </a:r>
            <a:r>
              <a:rPr lang="en-US" sz="1400" b="1" dirty="0">
                <a:solidFill>
                  <a:srgbClr val="000000"/>
                </a:solidFill>
                <a:latin typeface="Arial Bold"/>
              </a:rPr>
              <a:t> </a:t>
            </a:r>
            <a:r>
              <a:rPr lang="en-US" sz="1400" b="1" dirty="0" err="1">
                <a:solidFill>
                  <a:srgbClr val="000000"/>
                </a:solidFill>
                <a:latin typeface="Arial Bold"/>
              </a:rPr>
              <a:t>på</a:t>
            </a:r>
            <a:r>
              <a:rPr lang="en-US" sz="1400" b="1" dirty="0">
                <a:solidFill>
                  <a:srgbClr val="000000"/>
                </a:solidFill>
                <a:latin typeface="Arial Bold"/>
              </a:rPr>
              <a:t> </a:t>
            </a:r>
            <a:r>
              <a:rPr lang="en-US" sz="1400" b="1" dirty="0" err="1">
                <a:solidFill>
                  <a:srgbClr val="000000"/>
                </a:solidFill>
                <a:latin typeface="Arial Bold"/>
              </a:rPr>
              <a:t>adressen</a:t>
            </a:r>
            <a:r>
              <a:rPr lang="en-US" sz="1400" b="1" dirty="0">
                <a:solidFill>
                  <a:srgbClr val="000000"/>
                </a:solidFill>
                <a:latin typeface="Arial Bold"/>
              </a:rPr>
              <a:t>: laxhjalpen.fi</a:t>
            </a:r>
          </a:p>
          <a:p>
            <a:pPr algn="ctr" defTabSz="609630">
              <a:lnSpc>
                <a:spcPts val="2239"/>
              </a:lnSpc>
              <a:spcBef>
                <a:spcPct val="0"/>
              </a:spcBef>
            </a:pPr>
            <a:endParaRPr lang="en-US" sz="1400" b="1" dirty="0">
              <a:solidFill>
                <a:srgbClr val="000000"/>
              </a:solidFill>
              <a:latin typeface="Arial Bold"/>
            </a:endParaRPr>
          </a:p>
          <a:p>
            <a:pPr algn="ctr" defTabSz="609630">
              <a:lnSpc>
                <a:spcPts val="2239"/>
              </a:lnSpc>
              <a:spcBef>
                <a:spcPct val="0"/>
              </a:spcBef>
            </a:pPr>
            <a:r>
              <a:rPr lang="en-US" sz="1400" b="1" dirty="0">
                <a:solidFill>
                  <a:srgbClr val="000000"/>
                </a:solidFill>
                <a:latin typeface="Arial Bold"/>
              </a:rPr>
              <a:t>Det </a:t>
            </a:r>
            <a:r>
              <a:rPr lang="en-US" sz="1400" b="1" dirty="0" err="1">
                <a:solidFill>
                  <a:srgbClr val="000000"/>
                </a:solidFill>
                <a:latin typeface="Arial Bold"/>
              </a:rPr>
              <a:t>är</a:t>
            </a:r>
            <a:r>
              <a:rPr lang="en-US" sz="1400" b="1" dirty="0">
                <a:solidFill>
                  <a:srgbClr val="000000"/>
                </a:solidFill>
                <a:latin typeface="Arial Bold"/>
              </a:rPr>
              <a:t> gratis </a:t>
            </a:r>
            <a:r>
              <a:rPr lang="en-US" sz="1400" b="1" dirty="0" err="1">
                <a:solidFill>
                  <a:srgbClr val="000000"/>
                </a:solidFill>
                <a:latin typeface="Arial Bold"/>
              </a:rPr>
              <a:t>att</a:t>
            </a:r>
            <a:r>
              <a:rPr lang="en-US" sz="1400" b="1" dirty="0">
                <a:solidFill>
                  <a:srgbClr val="000000"/>
                </a:solidFill>
                <a:latin typeface="Arial Bold"/>
              </a:rPr>
              <a:t> </a:t>
            </a:r>
            <a:r>
              <a:rPr lang="en-US" sz="1400" b="1" dirty="0" err="1">
                <a:solidFill>
                  <a:srgbClr val="000000"/>
                </a:solidFill>
                <a:latin typeface="Arial Bold"/>
              </a:rPr>
              <a:t>använda</a:t>
            </a:r>
            <a:r>
              <a:rPr lang="en-US" sz="1400" b="1" dirty="0">
                <a:solidFill>
                  <a:srgbClr val="000000"/>
                </a:solidFill>
                <a:latin typeface="Arial Bold"/>
              </a:rPr>
              <a:t> </a:t>
            </a:r>
            <a:r>
              <a:rPr lang="en-US" sz="1400" b="1" dirty="0" err="1">
                <a:solidFill>
                  <a:srgbClr val="000000"/>
                </a:solidFill>
                <a:latin typeface="Arial Bold"/>
              </a:rPr>
              <a:t>chatten</a:t>
            </a:r>
            <a:r>
              <a:rPr lang="en-US" sz="1400" b="1" dirty="0">
                <a:solidFill>
                  <a:srgbClr val="000000"/>
                </a:solidFill>
                <a:latin typeface="Arial Bold"/>
              </a:rPr>
              <a:t> </a:t>
            </a:r>
            <a:r>
              <a:rPr lang="en-US" sz="1400" b="1" dirty="0" err="1">
                <a:solidFill>
                  <a:srgbClr val="000000"/>
                </a:solidFill>
                <a:latin typeface="Arial Bold"/>
              </a:rPr>
              <a:t>och</a:t>
            </a:r>
            <a:r>
              <a:rPr lang="en-US" sz="1400" b="1" dirty="0">
                <a:solidFill>
                  <a:srgbClr val="000000"/>
                </a:solidFill>
                <a:latin typeface="Arial Bold"/>
              </a:rPr>
              <a:t> du </a:t>
            </a:r>
            <a:r>
              <a:rPr lang="en-US" sz="1400" b="1" dirty="0" err="1">
                <a:solidFill>
                  <a:srgbClr val="000000"/>
                </a:solidFill>
                <a:latin typeface="Arial Bold"/>
              </a:rPr>
              <a:t>behöver</a:t>
            </a:r>
            <a:r>
              <a:rPr lang="en-US" sz="1400" b="1" dirty="0">
                <a:solidFill>
                  <a:srgbClr val="000000"/>
                </a:solidFill>
                <a:latin typeface="Arial Bold"/>
              </a:rPr>
              <a:t> </a:t>
            </a:r>
            <a:r>
              <a:rPr lang="en-US" sz="1400" b="1" dirty="0" err="1">
                <a:solidFill>
                  <a:srgbClr val="000000"/>
                </a:solidFill>
                <a:latin typeface="Arial Bold"/>
              </a:rPr>
              <a:t>inte</a:t>
            </a:r>
            <a:r>
              <a:rPr lang="en-US" sz="1400" b="1" dirty="0">
                <a:solidFill>
                  <a:srgbClr val="000000"/>
                </a:solidFill>
                <a:latin typeface="Arial Bold"/>
              </a:rPr>
              <a:t> </a:t>
            </a:r>
            <a:r>
              <a:rPr lang="en-US" sz="1400" b="1" dirty="0" err="1">
                <a:solidFill>
                  <a:srgbClr val="000000"/>
                </a:solidFill>
                <a:latin typeface="Arial Bold"/>
              </a:rPr>
              <a:t>berätta</a:t>
            </a:r>
            <a:r>
              <a:rPr lang="en-US" sz="1400" b="1" dirty="0">
                <a:solidFill>
                  <a:srgbClr val="000000"/>
                </a:solidFill>
                <a:latin typeface="Arial Bold"/>
              </a:rPr>
              <a:t> </a:t>
            </a:r>
            <a:r>
              <a:rPr lang="en-US" sz="1400" b="1" dirty="0" err="1">
                <a:solidFill>
                  <a:srgbClr val="000000"/>
                </a:solidFill>
                <a:latin typeface="Arial Bold"/>
              </a:rPr>
              <a:t>vem</a:t>
            </a:r>
            <a:r>
              <a:rPr lang="en-US" sz="1400" b="1" dirty="0">
                <a:solidFill>
                  <a:srgbClr val="000000"/>
                </a:solidFill>
                <a:latin typeface="Arial Bold"/>
              </a:rPr>
              <a:t> du </a:t>
            </a:r>
            <a:r>
              <a:rPr lang="en-US" sz="1400" b="1" dirty="0" err="1">
                <a:solidFill>
                  <a:srgbClr val="000000"/>
                </a:solidFill>
                <a:latin typeface="Arial Bold"/>
              </a:rPr>
              <a:t>är</a:t>
            </a:r>
            <a:r>
              <a:rPr lang="en-US" sz="1400" b="1" dirty="0">
                <a:solidFill>
                  <a:srgbClr val="000000"/>
                </a:solidFill>
                <a:latin typeface="Arial Bold"/>
              </a:rPr>
              <a:t>!</a:t>
            </a:r>
          </a:p>
        </p:txBody>
      </p:sp>
      <p:pic>
        <p:nvPicPr>
          <p:cNvPr id="7" name="Bildobjekt 6" descr="En bild som visar Teckensnitt, Grafik, logotyp, grafisk design&#10;&#10;Automatiskt genererad beskrivning">
            <a:extLst>
              <a:ext uri="{FF2B5EF4-FFF2-40B4-BE49-F238E27FC236}">
                <a16:creationId xmlns:a16="http://schemas.microsoft.com/office/drawing/2014/main" id="{9D3AD75C-2847-2F87-6C2E-43E35D1A8F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34400" y="447048"/>
            <a:ext cx="3048000" cy="1028700"/>
          </a:xfrm>
          <a:prstGeom prst="rect">
            <a:avLst/>
          </a:prstGeom>
        </p:spPr>
      </p:pic>
      <p:pic>
        <p:nvPicPr>
          <p:cNvPr id="2" name="Hejdå">
            <a:hlinkClick r:id="" action="ppaction://media"/>
            <a:extLst>
              <a:ext uri="{FF2B5EF4-FFF2-40B4-BE49-F238E27FC236}">
                <a16:creationId xmlns:a16="http://schemas.microsoft.com/office/drawing/2014/main" id="{8258153D-D7FF-8E96-E492-DFDBF44D2D0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125740" y="2697104"/>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advTm="4000"/>
    </mc:Choice>
    <mc:Fallback xmlns="">
      <p:transition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917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aloWorkspaceConfidentiality xmlns="17fe607d-d75d-45d3-8e2f-031d45c840e3">Ei vielä julkinen</ValoWorkspaceConfidentiality>
    <lcf76f155ced4ddcb4097134ff3c332f xmlns="9d49033e-65b7-4a65-8b66-273f3fc0fb6f">
      <Terms xmlns="http://schemas.microsoft.com/office/infopath/2007/PartnerControls"/>
    </lcf76f155ced4ddcb4097134ff3c332f>
    <ValoWorkspacePreservationTime xmlns="17fe607d-d75d-45d3-8e2f-031d45c840e3">5 vuotta</ValoWorkspacePreservationTime>
    <ValoWorkspaceOwner xmlns="17fe607d-d75d-45d3-8e2f-031d45c840e3">
      <UserInfo>
        <DisplayName/>
        <AccountId xsi:nil="true"/>
        <AccountType/>
      </UserInfo>
    </ValoWorkspaceOwner>
    <ValoWorkspaceDocumentType xmlns="17fe607d-d75d-45d3-8e2f-031d45c840e3" xsi:nil="true"/>
    <TaxCatchAll xmlns="17fe607d-d75d-45d3-8e2f-031d45c840e3" xsi:nil="true"/>
    <TaxKeywordTaxHTField xmlns="17fe607d-d75d-45d3-8e2f-031d45c840e3">
      <Terms xmlns="http://schemas.microsoft.com/office/infopath/2007/PartnerControls"/>
    </TaxKeywordTaxHTFiel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Valo Työtilan dokumentti" ma:contentTypeID="0x010100D97B88E924714D2BA8DA46FB397A5DA800FD8EA1703552DB458382401083622217" ma:contentTypeVersion="24" ma:contentTypeDescription="Luo uusi asiakirja." ma:contentTypeScope="" ma:versionID="6efdca5ce82e05c66a2cc9fb14f0c107">
  <xsd:schema xmlns:xsd="http://www.w3.org/2001/XMLSchema" xmlns:xs="http://www.w3.org/2001/XMLSchema" xmlns:p="http://schemas.microsoft.com/office/2006/metadata/properties" xmlns:ns2="17fe607d-d75d-45d3-8e2f-031d45c840e3" xmlns:ns3="9d49033e-65b7-4a65-8b66-273f3fc0fb6f" targetNamespace="http://schemas.microsoft.com/office/2006/metadata/properties" ma:root="true" ma:fieldsID="1578183ef99ab6705fad6b8b2bf4b3c0" ns2:_="" ns3:_="">
    <xsd:import namespace="17fe607d-d75d-45d3-8e2f-031d45c840e3"/>
    <xsd:import namespace="9d49033e-65b7-4a65-8b66-273f3fc0fb6f"/>
    <xsd:element name="properties">
      <xsd:complexType>
        <xsd:sequence>
          <xsd:element name="documentManagement">
            <xsd:complexType>
              <xsd:all>
                <xsd:element ref="ns2:ValoWorkspaceOwner" minOccurs="0"/>
                <xsd:element ref="ns2:ValoWorkspaceDocumentType" minOccurs="0"/>
                <xsd:element ref="ns2:ValoWorkspaceConfidentiality" minOccurs="0"/>
                <xsd:element ref="ns2:ValoWorkspacePreservationTime" minOccurs="0"/>
                <xsd:element ref="ns2:TaxKeywordTaxHTField" minOccurs="0"/>
                <xsd:element ref="ns2:TaxCatchAll" minOccurs="0"/>
                <xsd:element ref="ns2:TaxCatchAllLabel" minOccurs="0"/>
                <xsd:element ref="ns3:MediaServiceMetadata" minOccurs="0"/>
                <xsd:element ref="ns3:MediaServiceFastMetadata" minOccurs="0"/>
                <xsd:element ref="ns2:SharedWithUsers" minOccurs="0"/>
                <xsd:element ref="ns2:SharedWithDetail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fe607d-d75d-45d3-8e2f-031d45c840e3" elementFormDefault="qualified">
    <xsd:import namespace="http://schemas.microsoft.com/office/2006/documentManagement/types"/>
    <xsd:import namespace="http://schemas.microsoft.com/office/infopath/2007/PartnerControls"/>
    <xsd:element name="ValoWorkspaceOwner" ma:index="8" nillable="true" ma:displayName="Omistaja" ma:list="UserInfo" ma:SharePointGroup="0" ma:internalName="ValoWorkspace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ValoWorkspaceDocumentType" ma:index="9" nillable="true" ma:displayName="Dokumentin tyyppi" ma:internalName="ValoWorkspaceDocumentType">
      <xsd:simpleType>
        <xsd:restriction base="dms:Choice">
          <xsd:enumeration value="Ehdotus"/>
          <xsd:enumeration value="Esitys"/>
          <xsd:enumeration value="Lomake"/>
          <xsd:enumeration value="Muistio"/>
          <xsd:enumeration value="Ohje"/>
          <xsd:enumeration value="Raportti"/>
          <xsd:enumeration value="Sopimus"/>
          <xsd:enumeration value="Suunnitelma"/>
        </xsd:restriction>
      </xsd:simpleType>
    </xsd:element>
    <xsd:element name="ValoWorkspaceConfidentiality" ma:index="10" nillable="true" ma:displayName="Luottamuksellisuus" ma:default="Ei vielä julkinen" ma:internalName="ValoWorkspaceConfidentiality" ma:readOnly="false">
      <xsd:simpleType>
        <xsd:restriction base="dms:Choice">
          <xsd:enumeration value="Luottamuksellinen"/>
          <xsd:enumeration value="Julkinen"/>
          <xsd:enumeration value="Ei vielä julkinen"/>
        </xsd:restriction>
      </xsd:simpleType>
    </xsd:element>
    <xsd:element name="ValoWorkspacePreservationTime" ma:index="11" nillable="true" ma:displayName="Säilytysaika" ma:default="5 vuotta" ma:internalName="ValoWorkspacePreservationTime" ma:readOnly="false">
      <xsd:simpleType>
        <xsd:restriction base="dms:Choice">
          <xsd:enumeration value="1 vuosi"/>
          <xsd:enumeration value="5 vuotta"/>
          <xsd:enumeration value="10 vuotta"/>
          <xsd:enumeration value="Aina"/>
        </xsd:restriction>
      </xsd:simpleType>
    </xsd:element>
    <xsd:element name="TaxKeywordTaxHTField" ma:index="12" nillable="true" ma:taxonomy="true" ma:internalName="TaxKeywordTaxHTField" ma:taxonomyFieldName="TaxKeyword" ma:displayName="Yrityksen avainsanat" ma:fieldId="{23f27201-bee3-471e-b2e7-b64fd8b7ca38}" ma:taxonomyMulti="true" ma:sspId="0fa8196c-5904-4a67-8f11-6d5c4d5b1abe" ma:termSetId="00000000-0000-0000-0000-000000000000" ma:anchorId="00000000-0000-0000-0000-000000000000" ma:open="true" ma:isKeyword="true">
      <xsd:complexType>
        <xsd:sequence>
          <xsd:element ref="pc:Terms" minOccurs="0" maxOccurs="1"/>
        </xsd:sequence>
      </xsd:complexType>
    </xsd:element>
    <xsd:element name="TaxCatchAll" ma:index="13" nillable="true" ma:displayName="Taxonomy Catch All Column" ma:hidden="true" ma:list="{d9d938f9-eafb-46c4-b3be-fda9fa08ec0f}" ma:internalName="TaxCatchAll" ma:showField="CatchAllData" ma:web="17fe607d-d75d-45d3-8e2f-031d45c840e3">
      <xsd:complexType>
        <xsd:complexContent>
          <xsd:extension base="dms:MultiChoiceLookup">
            <xsd:sequence>
              <xsd:element name="Value" type="dms:Lookup" maxOccurs="unbounded" minOccurs="0" nillable="true"/>
            </xsd:sequence>
          </xsd:extension>
        </xsd:complexContent>
      </xsd:complexType>
    </xsd:element>
    <xsd:element name="TaxCatchAllLabel" ma:index="14" nillable="true" ma:displayName="Taxonomy Catch All Column1" ma:hidden="true" ma:list="{d9d938f9-eafb-46c4-b3be-fda9fa08ec0f}" ma:internalName="TaxCatchAllLabel" ma:readOnly="true" ma:showField="CatchAllDataLabel" ma:web="17fe607d-d75d-45d3-8e2f-031d45c840e3">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Jakamisen tiedot"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49033e-65b7-4a65-8b66-273f3fc0fb6f" elementFormDefault="qualified">
    <xsd:import namespace="http://schemas.microsoft.com/office/2006/documentManagement/types"/>
    <xsd:import namespace="http://schemas.microsoft.com/office/infopath/2007/PartnerControls"/>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DateTaken" ma:index="20" nillable="true" ma:displayName="MediaServiceDateTaken" ma:hidden="true" ma:internalName="MediaServiceDateTaken" ma:readOnly="true">
      <xsd:simpleType>
        <xsd:restriction base="dms:Text"/>
      </xsd:simpleType>
    </xsd:element>
    <xsd:element name="MediaServiceAutoTags" ma:index="21" nillable="true" ma:displayName="MediaServiceAutoTags" ma:internalName="MediaServiceAutoTags"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AutoKeyPoints" ma:index="25" nillable="true" ma:displayName="MediaServiceAutoKeyPoints" ma:hidden="true" ma:internalName="MediaServiceAutoKeyPoints" ma:readOnly="true">
      <xsd:simpleType>
        <xsd:restriction base="dms:Note"/>
      </xsd:simpleType>
    </xsd:element>
    <xsd:element name="MediaServiceKeyPoints" ma:index="26" nillable="true" ma:displayName="KeyPoints" ma:internalName="MediaServiceKeyPoints" ma:readOnly="true">
      <xsd:simpleType>
        <xsd:restriction base="dms:Note">
          <xsd:maxLength value="255"/>
        </xsd:restriction>
      </xsd:simpleType>
    </xsd:element>
    <xsd:element name="MediaLengthInSeconds" ma:index="27" nillable="true" ma:displayName="Length (seconds)" ma:internalName="MediaLengthInSeconds" ma:readOnly="true">
      <xsd:simpleType>
        <xsd:restriction base="dms:Unknown"/>
      </xsd:simpleType>
    </xsd:element>
    <xsd:element name="lcf76f155ced4ddcb4097134ff3c332f" ma:index="29" nillable="true" ma:taxonomy="true" ma:internalName="lcf76f155ced4ddcb4097134ff3c332f" ma:taxonomyFieldName="MediaServiceImageTags" ma:displayName="Kuvien tunnisteet" ma:readOnly="false" ma:fieldId="{5cf76f15-5ced-4ddc-b409-7134ff3c332f}" ma:taxonomyMulti="true" ma:sspId="0fa8196c-5904-4a67-8f11-6d5c4d5b1ab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3E4A05-9868-4621-9236-2C3F9D642D54}">
  <ds:schemaRefs>
    <ds:schemaRef ds:uri="http://schemas.microsoft.com/office/2006/metadata/properties"/>
    <ds:schemaRef ds:uri="http://schemas.microsoft.com/office/infopath/2007/PartnerControls"/>
    <ds:schemaRef ds:uri="17fe607d-d75d-45d3-8e2f-031d45c840e3"/>
    <ds:schemaRef ds:uri="9d49033e-65b7-4a65-8b66-273f3fc0fb6f"/>
  </ds:schemaRefs>
</ds:datastoreItem>
</file>

<file path=customXml/itemProps2.xml><?xml version="1.0" encoding="utf-8"?>
<ds:datastoreItem xmlns:ds="http://schemas.openxmlformats.org/officeDocument/2006/customXml" ds:itemID="{C78B6EB8-EA3F-40EA-B0A9-95F052BC82E1}">
  <ds:schemaRefs>
    <ds:schemaRef ds:uri="http://schemas.microsoft.com/sharepoint/v3/contenttype/forms"/>
  </ds:schemaRefs>
</ds:datastoreItem>
</file>

<file path=customXml/itemProps3.xml><?xml version="1.0" encoding="utf-8"?>
<ds:datastoreItem xmlns:ds="http://schemas.openxmlformats.org/officeDocument/2006/customXml" ds:itemID="{590FA56D-5E68-43C6-8DA2-A8F970E63F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fe607d-d75d-45d3-8e2f-031d45c840e3"/>
    <ds:schemaRef ds:uri="9d49033e-65b7-4a65-8b66-273f3fc0fb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552</TotalTime>
  <Words>775</Words>
  <Application>Microsoft Office PowerPoint</Application>
  <PresentationFormat>Laajakuva</PresentationFormat>
  <Paragraphs>67</Paragraphs>
  <Slides>7</Slides>
  <Notes>0</Notes>
  <HiddenSlides>0</HiddenSlides>
  <MMClips>4</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7</vt:i4>
      </vt:variant>
    </vt:vector>
  </HeadingPairs>
  <TitlesOfParts>
    <vt:vector size="11" baseType="lpstr">
      <vt:lpstr>Arial</vt:lpstr>
      <vt:lpstr>Arial Bold</vt:lpstr>
      <vt:lpstr>Calibri</vt:lpstr>
      <vt:lpstr>Office Theme</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Pia Wikholm</dc:creator>
  <cp:lastModifiedBy>Auli Laine</cp:lastModifiedBy>
  <cp:revision>1</cp:revision>
  <dcterms:created xsi:type="dcterms:W3CDTF">2024-06-25T08:14:00Z</dcterms:created>
  <dcterms:modified xsi:type="dcterms:W3CDTF">2024-09-10T06:34:01Z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0x010100D97B88E924714D2BA8DA46FB397A5DA800FD8EA1703552DB458382401083622217</vt:lpwstr>
  </property>
</Properties>
</file>